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0">
  <p:sldMasterIdLst>
    <p:sldMasterId id="2147483648" r:id="rId5"/>
  </p:sldMasterIdLst>
  <p:notesMasterIdLst>
    <p:notesMasterId r:id="rId11"/>
  </p:notesMasterIdLst>
  <p:handoutMasterIdLst>
    <p:handoutMasterId r:id="rId12"/>
  </p:handoutMasterIdLst>
  <p:sldIdLst>
    <p:sldId id="506" r:id="rId6"/>
    <p:sldId id="520" r:id="rId7"/>
    <p:sldId id="474" r:id="rId8"/>
    <p:sldId id="521" r:id="rId9"/>
    <p:sldId id="522" r:id="rId10"/>
  </p:sldIdLst>
  <p:sldSz cx="9144000" cy="6858000" type="screen4x3"/>
  <p:notesSz cx="6797675" cy="9872663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0">
          <p15:clr>
            <a:srgbClr val="A4A3A4"/>
          </p15:clr>
        </p15:guide>
        <p15:guide id="2" orient="horz" pos="2403">
          <p15:clr>
            <a:srgbClr val="A4A3A4"/>
          </p15:clr>
        </p15:guide>
        <p15:guide id="3" orient="horz" pos="2290">
          <p15:clr>
            <a:srgbClr val="A4A3A4"/>
          </p15:clr>
        </p15:guide>
        <p15:guide id="4" orient="horz" pos="3955">
          <p15:clr>
            <a:srgbClr val="A4A3A4"/>
          </p15:clr>
        </p15:guide>
        <p15:guide id="5" orient="horz" pos="514">
          <p15:clr>
            <a:srgbClr val="A4A3A4"/>
          </p15:clr>
        </p15:guide>
        <p15:guide id="6" orient="horz" pos="289">
          <p15:clr>
            <a:srgbClr val="A4A3A4"/>
          </p15:clr>
        </p15:guide>
        <p15:guide id="7" orient="horz" pos="4215">
          <p15:clr>
            <a:srgbClr val="A4A3A4"/>
          </p15:clr>
        </p15:guide>
        <p15:guide id="8" orient="horz" pos="872">
          <p15:clr>
            <a:srgbClr val="A4A3A4"/>
          </p15:clr>
        </p15:guide>
        <p15:guide id="9" pos="5447">
          <p15:clr>
            <a:srgbClr val="A4A3A4"/>
          </p15:clr>
        </p15:guide>
        <p15:guide id="10" pos="368">
          <p15:clr>
            <a:srgbClr val="A4A3A4"/>
          </p15:clr>
        </p15:guide>
        <p15:guide id="11" pos="2947">
          <p15:clr>
            <a:srgbClr val="A4A3A4"/>
          </p15:clr>
        </p15:guide>
        <p15:guide id="12" pos="28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83" userDrawn="1">
          <p15:clr>
            <a:srgbClr val="A4A3A4"/>
          </p15:clr>
        </p15:guide>
        <p15:guide id="3" orient="horz" pos="3126" userDrawn="1">
          <p15:clr>
            <a:srgbClr val="A4A3A4"/>
          </p15:clr>
        </p15:guide>
        <p15:guide id="4" pos="2164" userDrawn="1">
          <p15:clr>
            <a:srgbClr val="A4A3A4"/>
          </p15:clr>
        </p15:guide>
        <p15:guide id="5" orient="horz" pos="2864" userDrawn="1">
          <p15:clr>
            <a:srgbClr val="A4A3A4"/>
          </p15:clr>
        </p15:guide>
        <p15:guide id="6" orient="horz" pos="3110" userDrawn="1">
          <p15:clr>
            <a:srgbClr val="A4A3A4"/>
          </p15:clr>
        </p15:guide>
        <p15:guide id="7" pos="2160" userDrawn="1">
          <p15:clr>
            <a:srgbClr val="A4A3A4"/>
          </p15:clr>
        </p15:guide>
        <p15:guide id="8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D34"/>
    <a:srgbClr val="58595B"/>
    <a:srgbClr val="038748"/>
    <a:srgbClr val="B5B900"/>
    <a:srgbClr val="056731"/>
    <a:srgbClr val="EDE9DF"/>
    <a:srgbClr val="00697F"/>
    <a:srgbClr val="00BCCC"/>
    <a:srgbClr val="7D9DD2"/>
    <a:srgbClr val="2040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53" autoAdjust="0"/>
    <p:restoredTop sz="69911" autoAdjust="0"/>
  </p:normalViewPr>
  <p:slideViewPr>
    <p:cSldViewPr>
      <p:cViewPr varScale="1">
        <p:scale>
          <a:sx n="52" d="100"/>
          <a:sy n="52" d="100"/>
        </p:scale>
        <p:origin x="660" y="60"/>
      </p:cViewPr>
      <p:guideLst>
        <p:guide orient="horz" pos="1600"/>
        <p:guide orient="horz" pos="2403"/>
        <p:guide orient="horz" pos="2290"/>
        <p:guide orient="horz" pos="3955"/>
        <p:guide orient="horz" pos="514"/>
        <p:guide orient="horz" pos="289"/>
        <p:guide orient="horz" pos="4215"/>
        <p:guide orient="horz" pos="872"/>
        <p:guide pos="5447"/>
        <p:guide pos="368"/>
        <p:guide pos="2947"/>
        <p:guide pos="28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1" d="100"/>
        <a:sy n="121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2202" y="96"/>
      </p:cViewPr>
      <p:guideLst>
        <p:guide orient="horz" pos="2880"/>
        <p:guide pos="2183"/>
        <p:guide orient="horz" pos="3126"/>
        <p:guide pos="2164"/>
        <p:guide orient="horz" pos="2864"/>
        <p:guide orient="horz" pos="3110"/>
        <p:guide pos="216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3633"/>
          </a:xfrm>
          <a:prstGeom prst="rect">
            <a:avLst/>
          </a:prstGeom>
        </p:spPr>
        <p:txBody>
          <a:bodyPr vert="horz" lIns="90732" tIns="45367" rIns="90732" bIns="4536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3633"/>
          </a:xfrm>
          <a:prstGeom prst="rect">
            <a:avLst/>
          </a:prstGeom>
        </p:spPr>
        <p:txBody>
          <a:bodyPr vert="horz" lIns="90732" tIns="45367" rIns="90732" bIns="45367" rtlCol="0"/>
          <a:lstStyle>
            <a:lvl1pPr algn="r">
              <a:defRPr sz="1200"/>
            </a:lvl1pPr>
          </a:lstStyle>
          <a:p>
            <a:fld id="{A434D073-112D-4B7F-BCF7-71ABC8D4CAE7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7317"/>
            <a:ext cx="2945659" cy="493633"/>
          </a:xfrm>
          <a:prstGeom prst="rect">
            <a:avLst/>
          </a:prstGeom>
        </p:spPr>
        <p:txBody>
          <a:bodyPr vert="horz" lIns="90732" tIns="45367" rIns="90732" bIns="4536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377317"/>
            <a:ext cx="2945659" cy="493633"/>
          </a:xfrm>
          <a:prstGeom prst="rect">
            <a:avLst/>
          </a:prstGeom>
        </p:spPr>
        <p:txBody>
          <a:bodyPr vert="horz" lIns="90732" tIns="45367" rIns="90732" bIns="45367" rtlCol="0" anchor="b"/>
          <a:lstStyle>
            <a:lvl1pPr algn="r">
              <a:defRPr sz="1200"/>
            </a:lvl1pPr>
          </a:lstStyle>
          <a:p>
            <a:fld id="{ED972A0A-6878-4B8C-94DA-96763CC30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104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3633"/>
          </a:xfrm>
          <a:prstGeom prst="rect">
            <a:avLst/>
          </a:prstGeom>
        </p:spPr>
        <p:txBody>
          <a:bodyPr vert="horz" lIns="90732" tIns="45367" rIns="90732" bIns="4536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3633"/>
          </a:xfrm>
          <a:prstGeom prst="rect">
            <a:avLst/>
          </a:prstGeom>
        </p:spPr>
        <p:txBody>
          <a:bodyPr vert="horz" lIns="90732" tIns="45367" rIns="90732" bIns="45367" rtlCol="0"/>
          <a:lstStyle>
            <a:lvl1pPr algn="r">
              <a:defRPr sz="1200"/>
            </a:lvl1pPr>
          </a:lstStyle>
          <a:p>
            <a:fld id="{12140309-5961-491A-9BDD-7E14447B142D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2" tIns="45367" rIns="90732" bIns="4536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0732" tIns="45367" rIns="90732" bIns="45367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7317"/>
            <a:ext cx="2945659" cy="493633"/>
          </a:xfrm>
          <a:prstGeom prst="rect">
            <a:avLst/>
          </a:prstGeom>
        </p:spPr>
        <p:txBody>
          <a:bodyPr vert="horz" lIns="90732" tIns="45367" rIns="90732" bIns="4536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377317"/>
            <a:ext cx="2945659" cy="493633"/>
          </a:xfrm>
          <a:prstGeom prst="rect">
            <a:avLst/>
          </a:prstGeom>
        </p:spPr>
        <p:txBody>
          <a:bodyPr vert="horz" lIns="90732" tIns="45367" rIns="90732" bIns="45367" rtlCol="0" anchor="b"/>
          <a:lstStyle>
            <a:lvl1pPr algn="r">
              <a:defRPr sz="1200"/>
            </a:lvl1pPr>
          </a:lstStyle>
          <a:p>
            <a:fld id="{F5C26BDD-967D-4925-A13A-C7E47E377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005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26BDD-967D-4925-A13A-C7E47E3775B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778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26BDD-967D-4925-A13A-C7E47E3775B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571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26BDD-967D-4925-A13A-C7E47E3775B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908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u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26BDD-967D-4925-A13A-C7E47E3775B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812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u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26BDD-967D-4925-A13A-C7E47E3775B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317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6000" y="2052000"/>
            <a:ext cx="5220000" cy="8640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0" y="2952000"/>
            <a:ext cx="5220000" cy="936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F88F-3854-4885-95FE-2494CE8C138F}" type="datetime1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940" y="2055474"/>
            <a:ext cx="1932548" cy="935904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 userDrawn="1">
            <p:ph type="body" sz="quarter" idx="13"/>
          </p:nvPr>
        </p:nvSpPr>
        <p:spPr>
          <a:xfrm>
            <a:off x="576000" y="648000"/>
            <a:ext cx="5220000" cy="360362"/>
          </a:xfrm>
        </p:spPr>
        <p:txBody>
          <a:bodyPr/>
          <a:lstStyle>
            <a:lvl1pPr marL="0" indent="0"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307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2970"/>
            <a:ext cx="8064000" cy="43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00" y="1368000"/>
            <a:ext cx="3960000" cy="288000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B5B9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000" y="1719312"/>
            <a:ext cx="3960000" cy="453600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58595B"/>
                </a:solidFill>
              </a:defRPr>
            </a:lvl1pPr>
            <a:lvl2pPr>
              <a:defRPr sz="1800">
                <a:solidFill>
                  <a:srgbClr val="58595B"/>
                </a:solidFill>
              </a:defRPr>
            </a:lvl2pPr>
            <a:lvl3pPr>
              <a:defRPr sz="1800">
                <a:solidFill>
                  <a:srgbClr val="58595B"/>
                </a:solidFill>
              </a:defRPr>
            </a:lvl3pPr>
            <a:lvl4pPr>
              <a:defRPr sz="1800">
                <a:solidFill>
                  <a:srgbClr val="58595B"/>
                </a:solidFill>
              </a:defRPr>
            </a:lvl4pPr>
            <a:lvl5pPr>
              <a:defRPr sz="1800">
                <a:solidFill>
                  <a:srgbClr val="58595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0000" y="1368000"/>
            <a:ext cx="3960000" cy="288000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B5B9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0000" y="1719312"/>
            <a:ext cx="3960000" cy="453600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58595B"/>
                </a:solidFill>
              </a:defRPr>
            </a:lvl1pPr>
            <a:lvl2pPr>
              <a:defRPr sz="1800">
                <a:solidFill>
                  <a:srgbClr val="58595B"/>
                </a:solidFill>
              </a:defRPr>
            </a:lvl2pPr>
            <a:lvl3pPr>
              <a:defRPr sz="1800">
                <a:solidFill>
                  <a:srgbClr val="58595B"/>
                </a:solidFill>
              </a:defRPr>
            </a:lvl3pPr>
            <a:lvl4pPr>
              <a:defRPr sz="1800">
                <a:solidFill>
                  <a:srgbClr val="58595B"/>
                </a:solidFill>
              </a:defRPr>
            </a:lvl4pPr>
            <a:lvl5pPr>
              <a:defRPr sz="1800">
                <a:solidFill>
                  <a:srgbClr val="58595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B163-A7FC-4B63-956A-7CB80102D4CA}" type="datetime1">
              <a:rPr lang="en-GB" smtClean="0"/>
              <a:t>08/10/2020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80000" y="1609957"/>
            <a:ext cx="3816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576000" y="1609957"/>
            <a:ext cx="3816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90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3600"/>
            <a:ext cx="8064000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00" y="1368000"/>
            <a:ext cx="3960000" cy="2232000"/>
          </a:xfrm>
        </p:spPr>
        <p:txBody>
          <a:bodyPr>
            <a:normAutofit/>
          </a:bodyPr>
          <a:lstStyle>
            <a:lvl1pPr marL="179388" indent="-179388">
              <a:defRPr sz="1400">
                <a:solidFill>
                  <a:srgbClr val="58595B"/>
                </a:solidFill>
              </a:defRPr>
            </a:lvl1pPr>
            <a:lvl2pPr marL="419100" indent="-234950">
              <a:defRPr sz="1400">
                <a:solidFill>
                  <a:srgbClr val="58595B"/>
                </a:solidFill>
              </a:defRPr>
            </a:lvl2pPr>
            <a:lvl3pPr marL="641350" indent="-222250">
              <a:defRPr sz="1400">
                <a:solidFill>
                  <a:srgbClr val="58595B"/>
                </a:solidFill>
              </a:defRPr>
            </a:lvl3pPr>
            <a:lvl4pPr marL="882650" indent="-228600">
              <a:defRPr sz="1400">
                <a:solidFill>
                  <a:srgbClr val="58595B"/>
                </a:solidFill>
              </a:defRPr>
            </a:lvl4pPr>
            <a:lvl5pPr marL="1116013" indent="-228600">
              <a:defRPr sz="1400">
                <a:solidFill>
                  <a:srgbClr val="58595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00" y="1368000"/>
            <a:ext cx="3960000" cy="2232000"/>
          </a:xfrm>
        </p:spPr>
        <p:txBody>
          <a:bodyPr>
            <a:normAutofit/>
          </a:bodyPr>
          <a:lstStyle>
            <a:lvl1pPr marL="179388" indent="-179388">
              <a:defRPr sz="1400">
                <a:solidFill>
                  <a:srgbClr val="58595B"/>
                </a:solidFill>
              </a:defRPr>
            </a:lvl1pPr>
            <a:lvl2pPr marL="419100" indent="-234950">
              <a:defRPr sz="1400">
                <a:solidFill>
                  <a:srgbClr val="58595B"/>
                </a:solidFill>
              </a:defRPr>
            </a:lvl2pPr>
            <a:lvl3pPr marL="641350" indent="-222250">
              <a:defRPr sz="1400">
                <a:solidFill>
                  <a:srgbClr val="58595B"/>
                </a:solidFill>
              </a:defRPr>
            </a:lvl3pPr>
            <a:lvl4pPr marL="882650" indent="-228600">
              <a:defRPr sz="1400">
                <a:solidFill>
                  <a:srgbClr val="58595B"/>
                </a:solidFill>
              </a:defRPr>
            </a:lvl4pPr>
            <a:lvl5pPr marL="1116013" indent="-228600">
              <a:defRPr sz="1400">
                <a:solidFill>
                  <a:srgbClr val="58595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F0F5-B2FB-4916-B302-AF4F1723E1F1}" type="datetime1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76000" y="3834000"/>
            <a:ext cx="3960000" cy="2232000"/>
          </a:xfrm>
        </p:spPr>
        <p:txBody>
          <a:bodyPr>
            <a:normAutofit/>
          </a:bodyPr>
          <a:lstStyle>
            <a:lvl1pPr marL="179388" indent="-179388">
              <a:defRPr sz="1400">
                <a:solidFill>
                  <a:srgbClr val="58595B"/>
                </a:solidFill>
              </a:defRPr>
            </a:lvl1pPr>
            <a:lvl2pPr marL="419100" indent="-234950">
              <a:defRPr sz="1400">
                <a:solidFill>
                  <a:srgbClr val="58595B"/>
                </a:solidFill>
              </a:defRPr>
            </a:lvl2pPr>
            <a:lvl3pPr marL="641350" indent="-222250">
              <a:defRPr sz="1400">
                <a:solidFill>
                  <a:srgbClr val="58595B"/>
                </a:solidFill>
              </a:defRPr>
            </a:lvl3pPr>
            <a:lvl4pPr marL="882650" indent="-228600">
              <a:defRPr sz="1400">
                <a:solidFill>
                  <a:srgbClr val="58595B"/>
                </a:solidFill>
              </a:defRPr>
            </a:lvl4pPr>
            <a:lvl5pPr marL="1116013" indent="-228600">
              <a:defRPr sz="1400">
                <a:solidFill>
                  <a:srgbClr val="58595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80000" y="3834000"/>
            <a:ext cx="3960000" cy="2232000"/>
          </a:xfrm>
        </p:spPr>
        <p:txBody>
          <a:bodyPr>
            <a:normAutofit/>
          </a:bodyPr>
          <a:lstStyle>
            <a:lvl1pPr marL="179388" indent="-179388">
              <a:defRPr sz="1400">
                <a:solidFill>
                  <a:srgbClr val="58595B"/>
                </a:solidFill>
              </a:defRPr>
            </a:lvl1pPr>
            <a:lvl2pPr marL="419100" indent="-234950">
              <a:defRPr sz="1400">
                <a:solidFill>
                  <a:srgbClr val="58595B"/>
                </a:solidFill>
              </a:defRPr>
            </a:lvl2pPr>
            <a:lvl3pPr marL="641350" indent="-222250">
              <a:defRPr sz="1400">
                <a:solidFill>
                  <a:srgbClr val="58595B"/>
                </a:solidFill>
              </a:defRPr>
            </a:lvl3pPr>
            <a:lvl4pPr marL="882650" indent="-228600">
              <a:defRPr sz="1400">
                <a:solidFill>
                  <a:srgbClr val="58595B"/>
                </a:solidFill>
              </a:defRPr>
            </a:lvl4pPr>
            <a:lvl5pPr marL="1116013" indent="-228600">
              <a:defRPr sz="1400">
                <a:solidFill>
                  <a:srgbClr val="58595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43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3600"/>
            <a:ext cx="8064000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E805-7C72-4054-9287-8459AD483922}" type="datetime1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3"/>
          </p:nvPr>
        </p:nvSpPr>
        <p:spPr>
          <a:xfrm>
            <a:off x="576000" y="1710000"/>
            <a:ext cx="3960000" cy="1908000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576000" y="1368000"/>
            <a:ext cx="3960000" cy="252000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hart Placeholder 10"/>
          <p:cNvSpPr>
            <a:spLocks noGrp="1"/>
          </p:cNvSpPr>
          <p:nvPr>
            <p:ph type="chart" sz="quarter" idx="15"/>
          </p:nvPr>
        </p:nvSpPr>
        <p:spPr>
          <a:xfrm>
            <a:off x="576000" y="4176000"/>
            <a:ext cx="3960000" cy="1908000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GB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76000" y="3834000"/>
            <a:ext cx="3960000" cy="252000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Chart Placeholder 10"/>
          <p:cNvSpPr>
            <a:spLocks noGrp="1"/>
          </p:cNvSpPr>
          <p:nvPr>
            <p:ph type="chart" sz="quarter" idx="17"/>
          </p:nvPr>
        </p:nvSpPr>
        <p:spPr>
          <a:xfrm>
            <a:off x="4680000" y="1710000"/>
            <a:ext cx="3960000" cy="1908000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4680000" y="1368000"/>
            <a:ext cx="3960000" cy="252000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Chart Placeholder 10"/>
          <p:cNvSpPr>
            <a:spLocks noGrp="1"/>
          </p:cNvSpPr>
          <p:nvPr>
            <p:ph type="chart" sz="quarter" idx="19"/>
          </p:nvPr>
        </p:nvSpPr>
        <p:spPr>
          <a:xfrm>
            <a:off x="4680000" y="4176000"/>
            <a:ext cx="3960000" cy="1908000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GB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4680000" y="3834000"/>
            <a:ext cx="3960000" cy="252000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4680000" y="1556792"/>
            <a:ext cx="3888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4680000" y="4018926"/>
            <a:ext cx="3888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576000" y="1556792"/>
            <a:ext cx="3888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576000" y="4018926"/>
            <a:ext cx="3888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948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Horizont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3600"/>
            <a:ext cx="8064000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00" y="1367999"/>
            <a:ext cx="8064000" cy="2232000"/>
          </a:xfrm>
        </p:spPr>
        <p:txBody>
          <a:bodyPr>
            <a:normAutofit/>
          </a:bodyPr>
          <a:lstStyle>
            <a:lvl1pPr marL="179388" indent="-179388">
              <a:defRPr sz="1400">
                <a:solidFill>
                  <a:srgbClr val="58595B"/>
                </a:solidFill>
              </a:defRPr>
            </a:lvl1pPr>
            <a:lvl2pPr marL="427038" indent="-234950">
              <a:defRPr sz="1400">
                <a:solidFill>
                  <a:srgbClr val="58595B"/>
                </a:solidFill>
              </a:defRPr>
            </a:lvl2pPr>
            <a:lvl3pPr marL="657225" indent="-228600">
              <a:defRPr sz="1400">
                <a:solidFill>
                  <a:srgbClr val="58595B"/>
                </a:solidFill>
              </a:defRPr>
            </a:lvl3pPr>
            <a:lvl4pPr marL="874713" indent="-228600">
              <a:defRPr sz="1400">
                <a:solidFill>
                  <a:srgbClr val="58595B"/>
                </a:solidFill>
              </a:defRPr>
            </a:lvl4pPr>
            <a:lvl5pPr marL="1068388" indent="-180975">
              <a:defRPr sz="1400">
                <a:solidFill>
                  <a:srgbClr val="58595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DFAA-C692-47E6-A919-08272176B798}" type="datetime1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76000" y="3744000"/>
            <a:ext cx="8064000" cy="2232000"/>
          </a:xfrm>
        </p:spPr>
        <p:txBody>
          <a:bodyPr>
            <a:normAutofit/>
          </a:bodyPr>
          <a:lstStyle>
            <a:lvl1pPr marL="179388" indent="-179388">
              <a:defRPr sz="1400">
                <a:solidFill>
                  <a:srgbClr val="58595B"/>
                </a:solidFill>
              </a:defRPr>
            </a:lvl1pPr>
            <a:lvl2pPr marL="427038" indent="-234950">
              <a:defRPr sz="1400">
                <a:solidFill>
                  <a:srgbClr val="58595B"/>
                </a:solidFill>
              </a:defRPr>
            </a:lvl2pPr>
            <a:lvl3pPr marL="657225" indent="-228600">
              <a:defRPr sz="1400">
                <a:solidFill>
                  <a:srgbClr val="58595B"/>
                </a:solidFill>
              </a:defRPr>
            </a:lvl3pPr>
            <a:lvl4pPr marL="874713" indent="-228600">
              <a:defRPr sz="1400">
                <a:solidFill>
                  <a:srgbClr val="58595B"/>
                </a:solidFill>
              </a:defRPr>
            </a:lvl4pPr>
            <a:lvl5pPr marL="1068388" indent="-180975">
              <a:defRPr sz="1400">
                <a:solidFill>
                  <a:srgbClr val="58595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0025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3600"/>
            <a:ext cx="8064000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00" y="1368000"/>
            <a:ext cx="2592000" cy="4896000"/>
          </a:xfrm>
        </p:spPr>
        <p:txBody>
          <a:bodyPr>
            <a:normAutofit/>
          </a:bodyPr>
          <a:lstStyle>
            <a:lvl1pPr marL="179388" indent="-179388">
              <a:defRPr sz="1400">
                <a:solidFill>
                  <a:srgbClr val="58595B"/>
                </a:solidFill>
              </a:defRPr>
            </a:lvl1pPr>
            <a:lvl2pPr marL="419100" indent="-234950">
              <a:defRPr sz="1400">
                <a:solidFill>
                  <a:srgbClr val="58595B"/>
                </a:solidFill>
              </a:defRPr>
            </a:lvl2pPr>
            <a:lvl3pPr marL="647700" indent="-228600">
              <a:defRPr sz="1400">
                <a:solidFill>
                  <a:srgbClr val="58595B"/>
                </a:solidFill>
              </a:defRPr>
            </a:lvl3pPr>
            <a:lvl4pPr marL="866775" indent="-228600">
              <a:defRPr sz="1400">
                <a:solidFill>
                  <a:srgbClr val="58595B"/>
                </a:solidFill>
              </a:defRPr>
            </a:lvl4pPr>
            <a:lvl5pPr marL="1116013" indent="-228600">
              <a:defRPr sz="1400">
                <a:solidFill>
                  <a:srgbClr val="58595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6920" y="1368000"/>
            <a:ext cx="5328000" cy="4896000"/>
          </a:xfrm>
        </p:spPr>
        <p:txBody>
          <a:bodyPr>
            <a:normAutofit/>
          </a:bodyPr>
          <a:lstStyle>
            <a:lvl1pPr marL="179388" indent="-179388">
              <a:defRPr sz="1400">
                <a:solidFill>
                  <a:srgbClr val="58595B"/>
                </a:solidFill>
              </a:defRPr>
            </a:lvl1pPr>
            <a:lvl2pPr marL="419100" indent="-234950">
              <a:defRPr sz="1400">
                <a:solidFill>
                  <a:srgbClr val="58595B"/>
                </a:solidFill>
              </a:defRPr>
            </a:lvl2pPr>
            <a:lvl3pPr marL="657225" indent="-228600">
              <a:defRPr sz="1400">
                <a:solidFill>
                  <a:srgbClr val="58595B"/>
                </a:solidFill>
              </a:defRPr>
            </a:lvl3pPr>
            <a:lvl4pPr marL="882650" indent="-228600">
              <a:defRPr sz="1400">
                <a:solidFill>
                  <a:srgbClr val="58595B"/>
                </a:solidFill>
              </a:defRPr>
            </a:lvl4pPr>
            <a:lvl5pPr marL="1116013" indent="-228600">
              <a:defRPr sz="1400">
                <a:solidFill>
                  <a:srgbClr val="58595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8B3D-F803-4DF3-81C3-64AD70D090B5}" type="datetime1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519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3600"/>
            <a:ext cx="8064000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7191-20C8-4B1B-845A-5FBCA35CBDD0}" type="datetime1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048000" y="1367999"/>
            <a:ext cx="2592000" cy="4896000"/>
          </a:xfrm>
        </p:spPr>
        <p:txBody>
          <a:bodyPr>
            <a:normAutofit/>
          </a:bodyPr>
          <a:lstStyle>
            <a:lvl1pPr marL="179388" indent="-179388">
              <a:defRPr sz="1400">
                <a:solidFill>
                  <a:srgbClr val="58595B"/>
                </a:solidFill>
              </a:defRPr>
            </a:lvl1pPr>
            <a:lvl2pPr marL="358775" indent="-174625">
              <a:defRPr sz="1400">
                <a:solidFill>
                  <a:srgbClr val="58595B"/>
                </a:solidFill>
              </a:defRPr>
            </a:lvl2pPr>
            <a:lvl3pPr marL="647700" indent="-228600">
              <a:defRPr sz="1400">
                <a:solidFill>
                  <a:srgbClr val="58595B"/>
                </a:solidFill>
              </a:defRPr>
            </a:lvl3pPr>
            <a:lvl4pPr marL="866775" indent="-228600">
              <a:defRPr sz="1400">
                <a:solidFill>
                  <a:srgbClr val="58595B"/>
                </a:solidFill>
              </a:defRPr>
            </a:lvl4pPr>
            <a:lvl5pPr marL="1116013" indent="-228600">
              <a:defRPr sz="1400">
                <a:solidFill>
                  <a:srgbClr val="58595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576000" y="1367999"/>
            <a:ext cx="5328000" cy="4896000"/>
          </a:xfrm>
        </p:spPr>
        <p:txBody>
          <a:bodyPr>
            <a:normAutofit/>
          </a:bodyPr>
          <a:lstStyle>
            <a:lvl1pPr marL="179388" indent="-179388">
              <a:defRPr sz="1400">
                <a:solidFill>
                  <a:srgbClr val="58595B"/>
                </a:solidFill>
              </a:defRPr>
            </a:lvl1pPr>
            <a:lvl2pPr marL="358775" indent="-174625">
              <a:defRPr sz="1400">
                <a:solidFill>
                  <a:srgbClr val="58595B"/>
                </a:solidFill>
              </a:defRPr>
            </a:lvl2pPr>
            <a:lvl3pPr marL="657225" indent="-228600">
              <a:defRPr sz="1400">
                <a:solidFill>
                  <a:srgbClr val="58595B"/>
                </a:solidFill>
              </a:defRPr>
            </a:lvl3pPr>
            <a:lvl4pPr marL="882650" indent="-228600">
              <a:defRPr sz="1400">
                <a:solidFill>
                  <a:srgbClr val="58595B"/>
                </a:solidFill>
              </a:defRPr>
            </a:lvl4pPr>
            <a:lvl5pPr marL="1116013" indent="-228600">
              <a:defRPr sz="1400">
                <a:solidFill>
                  <a:srgbClr val="58595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0179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3600"/>
            <a:ext cx="8064000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00" y="1367999"/>
            <a:ext cx="3960000" cy="471600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58595B"/>
                </a:solidFill>
              </a:defRPr>
            </a:lvl1pPr>
            <a:lvl2pPr>
              <a:defRPr sz="1800">
                <a:solidFill>
                  <a:srgbClr val="58595B"/>
                </a:solidFill>
              </a:defRPr>
            </a:lvl2pPr>
            <a:lvl3pPr>
              <a:defRPr sz="1800">
                <a:solidFill>
                  <a:srgbClr val="58595B"/>
                </a:solidFill>
              </a:defRPr>
            </a:lvl3pPr>
            <a:lvl4pPr>
              <a:defRPr sz="1800">
                <a:solidFill>
                  <a:srgbClr val="58595B"/>
                </a:solidFill>
              </a:defRPr>
            </a:lvl4pPr>
            <a:lvl5pPr>
              <a:defRPr sz="1800">
                <a:solidFill>
                  <a:srgbClr val="58595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9A33-A7E1-415A-BC83-4DD72EA4C049}" type="datetime1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40000" y="6422400"/>
            <a:ext cx="1800000" cy="252000"/>
          </a:xfrm>
        </p:spPr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hart Placeholder 10"/>
          <p:cNvSpPr>
            <a:spLocks noGrp="1"/>
          </p:cNvSpPr>
          <p:nvPr>
            <p:ph type="chart" sz="quarter" idx="17"/>
          </p:nvPr>
        </p:nvSpPr>
        <p:spPr>
          <a:xfrm>
            <a:off x="4680000" y="1702800"/>
            <a:ext cx="3960000" cy="1908000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GB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4680000" y="1368000"/>
            <a:ext cx="3960000" cy="252000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9"/>
          </p:nvPr>
        </p:nvSpPr>
        <p:spPr>
          <a:xfrm>
            <a:off x="4680000" y="4169064"/>
            <a:ext cx="3960000" cy="1908000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GB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4680000" y="3833752"/>
            <a:ext cx="3960000" cy="252000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680000" y="1556792"/>
            <a:ext cx="3960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4680000" y="4018926"/>
            <a:ext cx="3960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274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Text and 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3600"/>
            <a:ext cx="8064000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00" y="1368000"/>
            <a:ext cx="2592000" cy="471600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58595B"/>
                </a:solidFill>
              </a:defRPr>
            </a:lvl1pPr>
            <a:lvl2pPr marL="444500" indent="-166688">
              <a:defRPr sz="1400">
                <a:solidFill>
                  <a:srgbClr val="58595B"/>
                </a:solidFill>
              </a:defRPr>
            </a:lvl2pPr>
            <a:lvl3pPr>
              <a:defRPr sz="1400">
                <a:solidFill>
                  <a:srgbClr val="58595B"/>
                </a:solidFill>
              </a:defRPr>
            </a:lvl3pPr>
            <a:lvl4pPr>
              <a:defRPr sz="1400">
                <a:solidFill>
                  <a:srgbClr val="58595B"/>
                </a:solidFill>
              </a:defRPr>
            </a:lvl4pPr>
            <a:lvl5pPr>
              <a:defRPr sz="1400">
                <a:solidFill>
                  <a:srgbClr val="58595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C007A-F4B0-4721-97C2-B561BEC62FFE}" type="datetime1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hart Placeholder 10"/>
          <p:cNvSpPr>
            <a:spLocks noGrp="1"/>
          </p:cNvSpPr>
          <p:nvPr>
            <p:ph type="chart" sz="quarter" idx="17"/>
          </p:nvPr>
        </p:nvSpPr>
        <p:spPr>
          <a:xfrm>
            <a:off x="3312000" y="1702800"/>
            <a:ext cx="5328000" cy="1908000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GB"/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3312000" y="1368000"/>
            <a:ext cx="5328000" cy="252000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hart Placeholder 10"/>
          <p:cNvSpPr>
            <a:spLocks noGrp="1"/>
          </p:cNvSpPr>
          <p:nvPr>
            <p:ph type="chart" sz="quarter" idx="19"/>
          </p:nvPr>
        </p:nvSpPr>
        <p:spPr>
          <a:xfrm>
            <a:off x="3312000" y="4169064"/>
            <a:ext cx="5328000" cy="1908000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GB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3312000" y="3833752"/>
            <a:ext cx="5328000" cy="252000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312000" y="1556792"/>
            <a:ext cx="5328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3312000" y="4018926"/>
            <a:ext cx="5328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472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Text and Two Charts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3600"/>
            <a:ext cx="8064000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8000" y="1368000"/>
            <a:ext cx="2592000" cy="471600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58595B"/>
                </a:solidFill>
              </a:defRPr>
            </a:lvl1pPr>
            <a:lvl2pPr marL="444500" indent="-166688">
              <a:defRPr sz="1400">
                <a:solidFill>
                  <a:srgbClr val="58595B"/>
                </a:solidFill>
              </a:defRPr>
            </a:lvl2pPr>
            <a:lvl3pPr>
              <a:defRPr sz="1400">
                <a:solidFill>
                  <a:srgbClr val="58595B"/>
                </a:solidFill>
              </a:defRPr>
            </a:lvl3pPr>
            <a:lvl4pPr>
              <a:defRPr sz="1400">
                <a:solidFill>
                  <a:srgbClr val="58595B"/>
                </a:solidFill>
              </a:defRPr>
            </a:lvl4pPr>
            <a:lvl5pPr>
              <a:defRPr sz="1400">
                <a:solidFill>
                  <a:srgbClr val="58595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9DFD-065B-4AF7-8721-8DEE40C2D91B}" type="datetime1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hart Placeholder 10"/>
          <p:cNvSpPr>
            <a:spLocks noGrp="1"/>
          </p:cNvSpPr>
          <p:nvPr>
            <p:ph type="chart" sz="quarter" idx="17"/>
          </p:nvPr>
        </p:nvSpPr>
        <p:spPr>
          <a:xfrm>
            <a:off x="576000" y="1702800"/>
            <a:ext cx="5328000" cy="1908000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GB"/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576000" y="1368000"/>
            <a:ext cx="5328000" cy="252000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hart Placeholder 10"/>
          <p:cNvSpPr>
            <a:spLocks noGrp="1"/>
          </p:cNvSpPr>
          <p:nvPr>
            <p:ph type="chart" sz="quarter" idx="19"/>
          </p:nvPr>
        </p:nvSpPr>
        <p:spPr>
          <a:xfrm>
            <a:off x="576000" y="4169064"/>
            <a:ext cx="5328000" cy="1908000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GB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576000" y="3833752"/>
            <a:ext cx="5328000" cy="252000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76000" y="1556792"/>
            <a:ext cx="5328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576000" y="4018926"/>
            <a:ext cx="5328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579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3600"/>
            <a:ext cx="8064000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000" y="1367999"/>
            <a:ext cx="2592000" cy="4896000"/>
          </a:xfrm>
        </p:spPr>
        <p:txBody>
          <a:bodyPr>
            <a:normAutofit/>
          </a:bodyPr>
          <a:lstStyle>
            <a:lvl1pPr marL="179388" indent="-179388">
              <a:defRPr sz="1200">
                <a:solidFill>
                  <a:srgbClr val="58595B"/>
                </a:solidFill>
              </a:defRPr>
            </a:lvl1pPr>
            <a:lvl2pPr marL="358775" indent="-166688">
              <a:defRPr sz="1200">
                <a:solidFill>
                  <a:srgbClr val="58595B"/>
                </a:solidFill>
              </a:defRPr>
            </a:lvl2pPr>
            <a:lvl3pPr marL="538163" indent="-187325">
              <a:defRPr sz="1200">
                <a:solidFill>
                  <a:srgbClr val="58595B"/>
                </a:solidFill>
              </a:defRPr>
            </a:lvl3pPr>
            <a:lvl4pPr marL="717550" indent="-176213">
              <a:defRPr sz="1200">
                <a:solidFill>
                  <a:srgbClr val="58595B"/>
                </a:solidFill>
              </a:defRPr>
            </a:lvl4pPr>
            <a:lvl5pPr marL="896938" indent="-179388" defTabSz="939800">
              <a:tabLst/>
              <a:defRPr sz="12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2168-4A34-4EE7-B789-A36043567802}" type="datetime1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3312000" y="1367999"/>
            <a:ext cx="2592000" cy="4896000"/>
          </a:xfrm>
        </p:spPr>
        <p:txBody>
          <a:bodyPr>
            <a:normAutofit/>
          </a:bodyPr>
          <a:lstStyle>
            <a:lvl1pPr marL="179388" indent="-179388">
              <a:defRPr sz="1200">
                <a:solidFill>
                  <a:srgbClr val="58595B"/>
                </a:solidFill>
              </a:defRPr>
            </a:lvl1pPr>
            <a:lvl2pPr marL="358775" indent="-166688">
              <a:defRPr sz="1200">
                <a:solidFill>
                  <a:srgbClr val="58595B"/>
                </a:solidFill>
              </a:defRPr>
            </a:lvl2pPr>
            <a:lvl3pPr marL="538163" indent="-187325">
              <a:defRPr sz="1200">
                <a:solidFill>
                  <a:srgbClr val="58595B"/>
                </a:solidFill>
              </a:defRPr>
            </a:lvl3pPr>
            <a:lvl4pPr marL="717550" indent="-176213">
              <a:defRPr sz="1200">
                <a:solidFill>
                  <a:srgbClr val="58595B"/>
                </a:solidFill>
              </a:defRPr>
            </a:lvl4pPr>
            <a:lvl5pPr marL="896938" indent="-179388">
              <a:defRPr sz="12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6048000" y="1367999"/>
            <a:ext cx="2592000" cy="4896000"/>
          </a:xfrm>
        </p:spPr>
        <p:txBody>
          <a:bodyPr>
            <a:normAutofit/>
          </a:bodyPr>
          <a:lstStyle>
            <a:lvl1pPr marL="179388" indent="-179388">
              <a:defRPr sz="1200">
                <a:solidFill>
                  <a:srgbClr val="58595B"/>
                </a:solidFill>
              </a:defRPr>
            </a:lvl1pPr>
            <a:lvl2pPr marL="358775" indent="-166688">
              <a:defRPr sz="1200">
                <a:solidFill>
                  <a:srgbClr val="58595B"/>
                </a:solidFill>
              </a:defRPr>
            </a:lvl2pPr>
            <a:lvl3pPr marL="538163" indent="-187325">
              <a:defRPr sz="1200">
                <a:solidFill>
                  <a:srgbClr val="58595B"/>
                </a:solidFill>
              </a:defRPr>
            </a:lvl3pPr>
            <a:lvl4pPr marL="717550" indent="-176213">
              <a:defRPr sz="1200">
                <a:solidFill>
                  <a:srgbClr val="58595B"/>
                </a:solidFill>
              </a:defRPr>
            </a:lvl4pPr>
            <a:lvl5pPr marL="896938" indent="-179388">
              <a:defRPr sz="12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9428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00" y="2052000"/>
            <a:ext cx="8064000" cy="8640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0" y="2952000"/>
            <a:ext cx="4032000" cy="936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F88F-3854-4885-95FE-2494CE8C138F}" type="datetime1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576000" y="4509120"/>
            <a:ext cx="2007692" cy="900000"/>
            <a:chOff x="116601" y="5744680"/>
            <a:chExt cx="2088000" cy="936000"/>
          </a:xfrm>
        </p:grpSpPr>
        <p:sp>
          <p:nvSpPr>
            <p:cNvPr id="9" name="Rectangle 8"/>
            <p:cNvSpPr/>
            <p:nvPr/>
          </p:nvSpPr>
          <p:spPr>
            <a:xfrm>
              <a:off x="116601" y="5744680"/>
              <a:ext cx="2088000" cy="9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65" y="5780680"/>
              <a:ext cx="1784072" cy="864000"/>
            </a:xfrm>
            <a:prstGeom prst="rect">
              <a:avLst/>
            </a:prstGeom>
          </p:spPr>
        </p:pic>
      </p:grp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576000" y="648000"/>
            <a:ext cx="8064000" cy="360362"/>
          </a:xfrm>
        </p:spPr>
        <p:txBody>
          <a:bodyPr/>
          <a:lstStyle>
            <a:lvl1pPr marL="0" indent="0"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3350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our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3600"/>
            <a:ext cx="8064000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000" y="1367999"/>
            <a:ext cx="1908000" cy="4896000"/>
          </a:xfrm>
        </p:spPr>
        <p:txBody>
          <a:bodyPr>
            <a:normAutofit/>
          </a:bodyPr>
          <a:lstStyle>
            <a:lvl1pPr marL="179388" indent="-179388">
              <a:defRPr sz="1000">
                <a:solidFill>
                  <a:srgbClr val="58595B"/>
                </a:solidFill>
              </a:defRPr>
            </a:lvl1pPr>
            <a:lvl2pPr marL="376238" indent="-166688">
              <a:defRPr sz="1000">
                <a:solidFill>
                  <a:srgbClr val="58595B"/>
                </a:solidFill>
              </a:defRPr>
            </a:lvl2pPr>
            <a:lvl3pPr marL="573088" indent="-187325">
              <a:defRPr sz="1000">
                <a:solidFill>
                  <a:srgbClr val="58595B"/>
                </a:solidFill>
              </a:defRPr>
            </a:lvl3pPr>
            <a:lvl4pPr marL="717550" indent="-131763">
              <a:defRPr sz="1000">
                <a:solidFill>
                  <a:srgbClr val="58595B"/>
                </a:solidFill>
              </a:defRPr>
            </a:lvl4pPr>
            <a:lvl5pPr marL="879475" indent="-171450">
              <a:tabLst/>
              <a:defRPr sz="10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A6F0-74F8-4A91-91BC-7A1578FD0F3C}" type="datetime1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2628000" y="1367999"/>
            <a:ext cx="1908000" cy="4896000"/>
          </a:xfrm>
        </p:spPr>
        <p:txBody>
          <a:bodyPr>
            <a:normAutofit/>
          </a:bodyPr>
          <a:lstStyle>
            <a:lvl1pPr marL="179388" indent="-179388">
              <a:defRPr sz="1000">
                <a:solidFill>
                  <a:srgbClr val="58595B"/>
                </a:solidFill>
              </a:defRPr>
            </a:lvl1pPr>
            <a:lvl2pPr marL="376238" indent="-166688">
              <a:defRPr sz="1000">
                <a:solidFill>
                  <a:srgbClr val="58595B"/>
                </a:solidFill>
              </a:defRPr>
            </a:lvl2pPr>
            <a:lvl3pPr marL="573088" indent="-187325">
              <a:defRPr sz="1000">
                <a:solidFill>
                  <a:srgbClr val="58595B"/>
                </a:solidFill>
              </a:defRPr>
            </a:lvl3pPr>
            <a:lvl4pPr marL="717550" indent="-131763">
              <a:defRPr sz="1000">
                <a:solidFill>
                  <a:srgbClr val="58595B"/>
                </a:solidFill>
              </a:defRPr>
            </a:lvl4pPr>
            <a:lvl5pPr marL="879475" indent="-171450">
              <a:defRPr sz="10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680000" y="1367999"/>
            <a:ext cx="1908000" cy="4896000"/>
          </a:xfrm>
        </p:spPr>
        <p:txBody>
          <a:bodyPr>
            <a:normAutofit/>
          </a:bodyPr>
          <a:lstStyle>
            <a:lvl1pPr marL="179388" indent="-179388">
              <a:defRPr sz="1000">
                <a:solidFill>
                  <a:srgbClr val="58595B"/>
                </a:solidFill>
              </a:defRPr>
            </a:lvl1pPr>
            <a:lvl2pPr marL="376238" indent="-166688">
              <a:defRPr sz="1000">
                <a:solidFill>
                  <a:srgbClr val="58595B"/>
                </a:solidFill>
              </a:defRPr>
            </a:lvl2pPr>
            <a:lvl3pPr marL="573088" indent="-187325">
              <a:defRPr sz="1000">
                <a:solidFill>
                  <a:srgbClr val="58595B"/>
                </a:solidFill>
              </a:defRPr>
            </a:lvl3pPr>
            <a:lvl4pPr marL="717550" indent="-131763">
              <a:defRPr sz="1000">
                <a:solidFill>
                  <a:srgbClr val="58595B"/>
                </a:solidFill>
              </a:defRPr>
            </a:lvl4pPr>
            <a:lvl5pPr marL="879475" indent="-171450">
              <a:defRPr sz="10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5"/>
          </p:nvPr>
        </p:nvSpPr>
        <p:spPr>
          <a:xfrm>
            <a:off x="6732000" y="1367999"/>
            <a:ext cx="1908000" cy="4896000"/>
          </a:xfrm>
        </p:spPr>
        <p:txBody>
          <a:bodyPr>
            <a:normAutofit/>
          </a:bodyPr>
          <a:lstStyle>
            <a:lvl1pPr marL="179388" indent="-179388">
              <a:defRPr sz="1000">
                <a:solidFill>
                  <a:srgbClr val="58595B"/>
                </a:solidFill>
              </a:defRPr>
            </a:lvl1pPr>
            <a:lvl2pPr marL="376238" indent="-166688">
              <a:defRPr sz="1000">
                <a:solidFill>
                  <a:srgbClr val="58595B"/>
                </a:solidFill>
              </a:defRPr>
            </a:lvl2pPr>
            <a:lvl3pPr marL="573088" indent="-187325">
              <a:defRPr sz="1000">
                <a:solidFill>
                  <a:srgbClr val="58595B"/>
                </a:solidFill>
              </a:defRPr>
            </a:lvl3pPr>
            <a:lvl4pPr marL="717550" indent="-131763">
              <a:defRPr sz="1000">
                <a:solidFill>
                  <a:srgbClr val="58595B"/>
                </a:solidFill>
              </a:defRPr>
            </a:lvl4pPr>
            <a:lvl5pPr marL="879475" indent="-171450">
              <a:defRPr sz="10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6595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3600"/>
            <a:ext cx="8064000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0D719-0411-4BC8-A965-77343026E3E2}" type="datetime1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76000" y="1368000"/>
            <a:ext cx="2592000" cy="2232000"/>
          </a:xfrm>
        </p:spPr>
        <p:txBody>
          <a:bodyPr>
            <a:normAutofit/>
          </a:bodyPr>
          <a:lstStyle>
            <a:lvl1pPr marL="179388" indent="-179388">
              <a:defRPr sz="1200">
                <a:solidFill>
                  <a:srgbClr val="58595B"/>
                </a:solidFill>
              </a:defRPr>
            </a:lvl1pPr>
            <a:lvl2pPr marL="358775" indent="-166688">
              <a:defRPr sz="1200">
                <a:solidFill>
                  <a:srgbClr val="58595B"/>
                </a:solidFill>
              </a:defRPr>
            </a:lvl2pPr>
            <a:lvl3pPr marL="538163" indent="-187325">
              <a:defRPr sz="1200">
                <a:solidFill>
                  <a:srgbClr val="58595B"/>
                </a:solidFill>
              </a:defRPr>
            </a:lvl3pPr>
            <a:lvl4pPr marL="717550" indent="-176213">
              <a:defRPr sz="1200">
                <a:solidFill>
                  <a:srgbClr val="58595B"/>
                </a:solidFill>
              </a:defRPr>
            </a:lvl4pPr>
            <a:lvl5pPr marL="896938" indent="-179388" defTabSz="939800">
              <a:tabLst/>
              <a:defRPr sz="12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3312000" y="1368000"/>
            <a:ext cx="2592000" cy="2232000"/>
          </a:xfrm>
        </p:spPr>
        <p:txBody>
          <a:bodyPr>
            <a:normAutofit/>
          </a:bodyPr>
          <a:lstStyle>
            <a:lvl1pPr marL="179388" indent="-179388">
              <a:defRPr sz="1200">
                <a:solidFill>
                  <a:srgbClr val="58595B"/>
                </a:solidFill>
              </a:defRPr>
            </a:lvl1pPr>
            <a:lvl2pPr marL="358775" indent="-166688">
              <a:defRPr sz="1200">
                <a:solidFill>
                  <a:srgbClr val="58595B"/>
                </a:solidFill>
              </a:defRPr>
            </a:lvl2pPr>
            <a:lvl3pPr marL="538163" indent="-187325">
              <a:defRPr sz="1200">
                <a:solidFill>
                  <a:srgbClr val="58595B"/>
                </a:solidFill>
              </a:defRPr>
            </a:lvl3pPr>
            <a:lvl4pPr marL="717550" indent="-176213">
              <a:defRPr sz="1200">
                <a:solidFill>
                  <a:srgbClr val="58595B"/>
                </a:solidFill>
              </a:defRPr>
            </a:lvl4pPr>
            <a:lvl5pPr marL="896938" indent="-179388">
              <a:defRPr sz="12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6048000" y="1368000"/>
            <a:ext cx="2592000" cy="2232000"/>
          </a:xfrm>
        </p:spPr>
        <p:txBody>
          <a:bodyPr>
            <a:normAutofit/>
          </a:bodyPr>
          <a:lstStyle>
            <a:lvl1pPr marL="179388" indent="-179388">
              <a:defRPr sz="1200">
                <a:solidFill>
                  <a:srgbClr val="58595B"/>
                </a:solidFill>
              </a:defRPr>
            </a:lvl1pPr>
            <a:lvl2pPr marL="358775" indent="-166688">
              <a:defRPr sz="1200">
                <a:solidFill>
                  <a:srgbClr val="58595B"/>
                </a:solidFill>
              </a:defRPr>
            </a:lvl2pPr>
            <a:lvl3pPr marL="538163" indent="-187325">
              <a:defRPr sz="1200">
                <a:solidFill>
                  <a:srgbClr val="58595B"/>
                </a:solidFill>
              </a:defRPr>
            </a:lvl3pPr>
            <a:lvl4pPr marL="717550" indent="-176213">
              <a:defRPr sz="1200">
                <a:solidFill>
                  <a:srgbClr val="58595B"/>
                </a:solidFill>
              </a:defRPr>
            </a:lvl4pPr>
            <a:lvl5pPr marL="896938" indent="-179388">
              <a:defRPr sz="12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8" name="Content Placeholder 2"/>
          <p:cNvSpPr>
            <a:spLocks noGrp="1"/>
          </p:cNvSpPr>
          <p:nvPr>
            <p:ph idx="15"/>
          </p:nvPr>
        </p:nvSpPr>
        <p:spPr>
          <a:xfrm>
            <a:off x="576000" y="3833752"/>
            <a:ext cx="2592000" cy="2232000"/>
          </a:xfrm>
        </p:spPr>
        <p:txBody>
          <a:bodyPr>
            <a:normAutofit/>
          </a:bodyPr>
          <a:lstStyle>
            <a:lvl1pPr marL="179388" indent="-179388">
              <a:defRPr sz="1200">
                <a:solidFill>
                  <a:srgbClr val="58595B"/>
                </a:solidFill>
              </a:defRPr>
            </a:lvl1pPr>
            <a:lvl2pPr marL="358775" indent="-166688">
              <a:defRPr sz="1200">
                <a:solidFill>
                  <a:srgbClr val="58595B"/>
                </a:solidFill>
              </a:defRPr>
            </a:lvl2pPr>
            <a:lvl3pPr marL="538163" indent="-187325">
              <a:defRPr sz="1200">
                <a:solidFill>
                  <a:srgbClr val="58595B"/>
                </a:solidFill>
              </a:defRPr>
            </a:lvl3pPr>
            <a:lvl4pPr marL="717550" indent="-176213">
              <a:defRPr sz="1200">
                <a:solidFill>
                  <a:srgbClr val="58595B"/>
                </a:solidFill>
              </a:defRPr>
            </a:lvl4pPr>
            <a:lvl5pPr marL="896938" indent="-179388" defTabSz="939800">
              <a:tabLst/>
              <a:defRPr sz="12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9" name="Content Placeholder 2"/>
          <p:cNvSpPr>
            <a:spLocks noGrp="1"/>
          </p:cNvSpPr>
          <p:nvPr>
            <p:ph idx="16"/>
          </p:nvPr>
        </p:nvSpPr>
        <p:spPr>
          <a:xfrm>
            <a:off x="3312000" y="3833752"/>
            <a:ext cx="2592000" cy="2232000"/>
          </a:xfrm>
        </p:spPr>
        <p:txBody>
          <a:bodyPr>
            <a:normAutofit/>
          </a:bodyPr>
          <a:lstStyle>
            <a:lvl1pPr marL="179388" indent="-179388">
              <a:defRPr sz="1200">
                <a:solidFill>
                  <a:srgbClr val="58595B"/>
                </a:solidFill>
              </a:defRPr>
            </a:lvl1pPr>
            <a:lvl2pPr marL="358775" indent="-166688">
              <a:defRPr sz="1200">
                <a:solidFill>
                  <a:srgbClr val="58595B"/>
                </a:solidFill>
              </a:defRPr>
            </a:lvl2pPr>
            <a:lvl3pPr marL="538163" indent="-187325">
              <a:defRPr sz="1200">
                <a:solidFill>
                  <a:srgbClr val="58595B"/>
                </a:solidFill>
              </a:defRPr>
            </a:lvl3pPr>
            <a:lvl4pPr marL="717550" indent="-176213">
              <a:defRPr sz="1200">
                <a:solidFill>
                  <a:srgbClr val="58595B"/>
                </a:solidFill>
              </a:defRPr>
            </a:lvl4pPr>
            <a:lvl5pPr marL="896938" indent="-179388">
              <a:defRPr sz="12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0" name="Content Placeholder 2"/>
          <p:cNvSpPr>
            <a:spLocks noGrp="1"/>
          </p:cNvSpPr>
          <p:nvPr>
            <p:ph idx="17"/>
          </p:nvPr>
        </p:nvSpPr>
        <p:spPr>
          <a:xfrm>
            <a:off x="6048000" y="3833752"/>
            <a:ext cx="2592000" cy="2232000"/>
          </a:xfrm>
        </p:spPr>
        <p:txBody>
          <a:bodyPr>
            <a:normAutofit/>
          </a:bodyPr>
          <a:lstStyle>
            <a:lvl1pPr marL="179388" indent="-179388">
              <a:defRPr sz="1200">
                <a:solidFill>
                  <a:srgbClr val="58595B"/>
                </a:solidFill>
              </a:defRPr>
            </a:lvl1pPr>
            <a:lvl2pPr marL="358775" indent="-166688">
              <a:defRPr sz="1200">
                <a:solidFill>
                  <a:srgbClr val="58595B"/>
                </a:solidFill>
              </a:defRPr>
            </a:lvl2pPr>
            <a:lvl3pPr marL="538163" indent="-187325">
              <a:defRPr sz="1200">
                <a:solidFill>
                  <a:srgbClr val="58595B"/>
                </a:solidFill>
              </a:defRPr>
            </a:lvl3pPr>
            <a:lvl4pPr marL="717550" indent="-176213">
              <a:defRPr sz="1200">
                <a:solidFill>
                  <a:srgbClr val="58595B"/>
                </a:solidFill>
              </a:defRPr>
            </a:lvl4pPr>
            <a:lvl5pPr marL="896938" indent="-179388">
              <a:defRPr sz="12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0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3600"/>
            <a:ext cx="8064000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136D-6CB0-410C-B43D-710155FC4ACC}" type="datetime1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76000" y="1367999"/>
            <a:ext cx="1908000" cy="2232000"/>
          </a:xfrm>
        </p:spPr>
        <p:txBody>
          <a:bodyPr>
            <a:normAutofit/>
          </a:bodyPr>
          <a:lstStyle>
            <a:lvl1pPr marL="179388" indent="-179388">
              <a:defRPr sz="1000"/>
            </a:lvl1pPr>
            <a:lvl2pPr marL="376238" indent="-166688">
              <a:defRPr sz="1000"/>
            </a:lvl2pPr>
            <a:lvl3pPr marL="573088" indent="-187325">
              <a:defRPr sz="1000"/>
            </a:lvl3pPr>
            <a:lvl4pPr marL="717550" indent="-131763">
              <a:defRPr sz="1000"/>
            </a:lvl4pPr>
            <a:lvl5pPr marL="879475" indent="-171450">
              <a:tabLst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2628080" y="1367999"/>
            <a:ext cx="1908000" cy="2232000"/>
          </a:xfrm>
        </p:spPr>
        <p:txBody>
          <a:bodyPr>
            <a:normAutofit/>
          </a:bodyPr>
          <a:lstStyle>
            <a:lvl1pPr marL="179388" indent="-179388">
              <a:defRPr sz="1000"/>
            </a:lvl1pPr>
            <a:lvl2pPr marL="376238" indent="-166688">
              <a:defRPr sz="1000"/>
            </a:lvl2pPr>
            <a:lvl3pPr marL="573088" indent="-187325">
              <a:defRPr sz="1000"/>
            </a:lvl3pPr>
            <a:lvl4pPr marL="717550" indent="-131763">
              <a:defRPr sz="1000"/>
            </a:lvl4pPr>
            <a:lvl5pPr marL="879475" indent="-17145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80160" y="1367999"/>
            <a:ext cx="1908000" cy="2232000"/>
          </a:xfrm>
        </p:spPr>
        <p:txBody>
          <a:bodyPr>
            <a:normAutofit/>
          </a:bodyPr>
          <a:lstStyle>
            <a:lvl1pPr marL="179388" indent="-179388">
              <a:defRPr sz="1000"/>
            </a:lvl1pPr>
            <a:lvl2pPr marL="376238" indent="-166688">
              <a:defRPr sz="1000"/>
            </a:lvl2pPr>
            <a:lvl3pPr marL="573088" indent="-187325">
              <a:defRPr sz="1000"/>
            </a:lvl3pPr>
            <a:lvl4pPr marL="717550" indent="-131763">
              <a:defRPr sz="1000"/>
            </a:lvl4pPr>
            <a:lvl5pPr marL="879475" indent="-17145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8" name="Content Placeholder 2"/>
          <p:cNvSpPr>
            <a:spLocks noGrp="1"/>
          </p:cNvSpPr>
          <p:nvPr>
            <p:ph idx="15"/>
          </p:nvPr>
        </p:nvSpPr>
        <p:spPr>
          <a:xfrm>
            <a:off x="6732240" y="1367999"/>
            <a:ext cx="1908000" cy="2232000"/>
          </a:xfrm>
        </p:spPr>
        <p:txBody>
          <a:bodyPr>
            <a:normAutofit/>
          </a:bodyPr>
          <a:lstStyle>
            <a:lvl1pPr marL="179388" indent="-179388">
              <a:defRPr sz="1000"/>
            </a:lvl1pPr>
            <a:lvl2pPr marL="376238" indent="-166688">
              <a:defRPr sz="1000"/>
            </a:lvl2pPr>
            <a:lvl3pPr marL="573088" indent="-187325">
              <a:defRPr sz="1000"/>
            </a:lvl3pPr>
            <a:lvl4pPr marL="717550" indent="-131763">
              <a:defRPr sz="1000"/>
            </a:lvl4pPr>
            <a:lvl5pPr marL="879475" indent="-17145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9" name="Content Placeholder 2"/>
          <p:cNvSpPr>
            <a:spLocks noGrp="1"/>
          </p:cNvSpPr>
          <p:nvPr>
            <p:ph idx="16"/>
          </p:nvPr>
        </p:nvSpPr>
        <p:spPr>
          <a:xfrm>
            <a:off x="576000" y="3833752"/>
            <a:ext cx="1908000" cy="2232000"/>
          </a:xfrm>
        </p:spPr>
        <p:txBody>
          <a:bodyPr>
            <a:normAutofit/>
          </a:bodyPr>
          <a:lstStyle>
            <a:lvl1pPr marL="179388" indent="-179388">
              <a:defRPr sz="1000"/>
            </a:lvl1pPr>
            <a:lvl2pPr marL="376238" indent="-166688">
              <a:defRPr sz="1000"/>
            </a:lvl2pPr>
            <a:lvl3pPr marL="573088" indent="-187325">
              <a:defRPr sz="1000"/>
            </a:lvl3pPr>
            <a:lvl4pPr marL="717550" indent="-131763">
              <a:defRPr sz="1000"/>
            </a:lvl4pPr>
            <a:lvl5pPr marL="879475" indent="-171450">
              <a:tabLst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0" name="Content Placeholder 2"/>
          <p:cNvSpPr>
            <a:spLocks noGrp="1"/>
          </p:cNvSpPr>
          <p:nvPr>
            <p:ph idx="17"/>
          </p:nvPr>
        </p:nvSpPr>
        <p:spPr>
          <a:xfrm>
            <a:off x="2628080" y="3833752"/>
            <a:ext cx="1908000" cy="2232000"/>
          </a:xfrm>
        </p:spPr>
        <p:txBody>
          <a:bodyPr>
            <a:normAutofit/>
          </a:bodyPr>
          <a:lstStyle>
            <a:lvl1pPr marL="179388" indent="-179388">
              <a:defRPr sz="1000"/>
            </a:lvl1pPr>
            <a:lvl2pPr marL="376238" indent="-166688">
              <a:defRPr sz="1000"/>
            </a:lvl2pPr>
            <a:lvl3pPr marL="573088" indent="-187325">
              <a:defRPr sz="1000"/>
            </a:lvl3pPr>
            <a:lvl4pPr marL="717550" indent="-131763">
              <a:defRPr sz="1000"/>
            </a:lvl4pPr>
            <a:lvl5pPr marL="879475" indent="-17145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1" name="Content Placeholder 2"/>
          <p:cNvSpPr>
            <a:spLocks noGrp="1"/>
          </p:cNvSpPr>
          <p:nvPr>
            <p:ph idx="18"/>
          </p:nvPr>
        </p:nvSpPr>
        <p:spPr>
          <a:xfrm>
            <a:off x="4680160" y="3833752"/>
            <a:ext cx="1908000" cy="2232000"/>
          </a:xfrm>
        </p:spPr>
        <p:txBody>
          <a:bodyPr>
            <a:normAutofit/>
          </a:bodyPr>
          <a:lstStyle>
            <a:lvl1pPr marL="179388" indent="-179388">
              <a:defRPr sz="1000"/>
            </a:lvl1pPr>
            <a:lvl2pPr marL="376238" indent="-166688">
              <a:defRPr sz="1000"/>
            </a:lvl2pPr>
            <a:lvl3pPr marL="573088" indent="-187325">
              <a:defRPr sz="1000"/>
            </a:lvl3pPr>
            <a:lvl4pPr marL="717550" indent="-131763">
              <a:defRPr sz="1000"/>
            </a:lvl4pPr>
            <a:lvl5pPr marL="879475" indent="-17145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2" name="Content Placeholder 2"/>
          <p:cNvSpPr>
            <a:spLocks noGrp="1"/>
          </p:cNvSpPr>
          <p:nvPr>
            <p:ph idx="19"/>
          </p:nvPr>
        </p:nvSpPr>
        <p:spPr>
          <a:xfrm>
            <a:off x="6732240" y="3833752"/>
            <a:ext cx="1908000" cy="2232000"/>
          </a:xfrm>
        </p:spPr>
        <p:txBody>
          <a:bodyPr>
            <a:normAutofit/>
          </a:bodyPr>
          <a:lstStyle>
            <a:lvl1pPr marL="179388" indent="-179388">
              <a:defRPr sz="1000"/>
            </a:lvl1pPr>
            <a:lvl2pPr marL="376238" indent="-166688">
              <a:defRPr sz="1000"/>
            </a:lvl2pPr>
            <a:lvl3pPr marL="573088" indent="-187325">
              <a:defRPr sz="1000"/>
            </a:lvl3pPr>
            <a:lvl4pPr marL="717550" indent="-131763">
              <a:defRPr sz="1000"/>
            </a:lvl4pPr>
            <a:lvl5pPr marL="879475" indent="-17145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8763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e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576000" y="1368000"/>
            <a:ext cx="1908000" cy="1080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24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6732000" y="1368000"/>
            <a:ext cx="1908000" cy="1080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26" name="Picture Placeholder 6"/>
          <p:cNvSpPr>
            <a:spLocks noGrp="1"/>
          </p:cNvSpPr>
          <p:nvPr>
            <p:ph type="pic" sz="quarter" idx="24"/>
          </p:nvPr>
        </p:nvSpPr>
        <p:spPr>
          <a:xfrm>
            <a:off x="4680000" y="1368000"/>
            <a:ext cx="1908000" cy="1080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28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2628000" y="1368000"/>
            <a:ext cx="1908000" cy="1080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30" name="Picture Placeholder 6"/>
          <p:cNvSpPr>
            <a:spLocks noGrp="1"/>
          </p:cNvSpPr>
          <p:nvPr>
            <p:ph type="pic" sz="quarter" idx="28"/>
          </p:nvPr>
        </p:nvSpPr>
        <p:spPr>
          <a:xfrm>
            <a:off x="576000" y="3841342"/>
            <a:ext cx="1908000" cy="1080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32" name="Picture Placeholder 6"/>
          <p:cNvSpPr>
            <a:spLocks noGrp="1"/>
          </p:cNvSpPr>
          <p:nvPr>
            <p:ph type="pic" sz="quarter" idx="30"/>
          </p:nvPr>
        </p:nvSpPr>
        <p:spPr>
          <a:xfrm>
            <a:off x="2628000" y="3841342"/>
            <a:ext cx="1908000" cy="1080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34" name="Picture Placeholder 6"/>
          <p:cNvSpPr>
            <a:spLocks noGrp="1"/>
          </p:cNvSpPr>
          <p:nvPr>
            <p:ph type="pic" sz="quarter" idx="32"/>
          </p:nvPr>
        </p:nvSpPr>
        <p:spPr>
          <a:xfrm>
            <a:off x="4680000" y="3841342"/>
            <a:ext cx="1908000" cy="1080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36" name="Picture Placeholder 6"/>
          <p:cNvSpPr>
            <a:spLocks noGrp="1"/>
          </p:cNvSpPr>
          <p:nvPr>
            <p:ph type="pic" sz="quarter" idx="34"/>
          </p:nvPr>
        </p:nvSpPr>
        <p:spPr>
          <a:xfrm>
            <a:off x="6732000" y="3841342"/>
            <a:ext cx="1908000" cy="1080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2970"/>
            <a:ext cx="8064000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B9D4-33AB-4373-A7D0-0BF679FE356D}" type="datetime1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76000" y="2673419"/>
            <a:ext cx="1908000" cy="900000"/>
          </a:xfrm>
        </p:spPr>
        <p:txBody>
          <a:bodyPr>
            <a:noAutofit/>
          </a:bodyPr>
          <a:lstStyle>
            <a:lvl1pPr marL="179388" indent="-179388">
              <a:spcBef>
                <a:spcPts val="0"/>
              </a:spcBef>
              <a:defRPr sz="1000">
                <a:solidFill>
                  <a:srgbClr val="58595B"/>
                </a:solidFill>
              </a:defRPr>
            </a:lvl1pPr>
            <a:lvl2pPr marL="376238" indent="-166688">
              <a:spcBef>
                <a:spcPts val="0"/>
              </a:spcBef>
              <a:defRPr sz="1000">
                <a:solidFill>
                  <a:srgbClr val="58595B"/>
                </a:solidFill>
              </a:defRPr>
            </a:lvl2pPr>
            <a:lvl3pPr marL="573088" indent="-187325">
              <a:spcBef>
                <a:spcPts val="0"/>
              </a:spcBef>
              <a:defRPr sz="1000">
                <a:solidFill>
                  <a:srgbClr val="58595B"/>
                </a:solidFill>
              </a:defRPr>
            </a:lvl3pPr>
            <a:lvl4pPr marL="717550" indent="-131763">
              <a:spcBef>
                <a:spcPts val="0"/>
              </a:spcBef>
              <a:defRPr sz="1000">
                <a:solidFill>
                  <a:srgbClr val="58595B"/>
                </a:solidFill>
              </a:defRPr>
            </a:lvl4pPr>
            <a:lvl5pPr marL="879475" indent="-171450">
              <a:tabLst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2628000" y="2673419"/>
            <a:ext cx="1908000" cy="900000"/>
          </a:xfrm>
        </p:spPr>
        <p:txBody>
          <a:bodyPr>
            <a:noAutofit/>
          </a:bodyPr>
          <a:lstStyle>
            <a:lvl1pPr marL="179388" indent="-179388">
              <a:spcBef>
                <a:spcPts val="0"/>
              </a:spcBef>
              <a:defRPr sz="1000">
                <a:solidFill>
                  <a:srgbClr val="58595B"/>
                </a:solidFill>
              </a:defRPr>
            </a:lvl1pPr>
            <a:lvl2pPr marL="376238" indent="-166688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2pPr>
            <a:lvl3pPr marL="573088" indent="-187325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3pPr>
            <a:lvl4pPr marL="717550" indent="-131763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4pPr>
            <a:lvl5pPr marL="879475" indent="-17145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GB" sz="1000" kern="1200" dirty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80000" y="2673419"/>
            <a:ext cx="1908000" cy="900000"/>
          </a:xfrm>
        </p:spPr>
        <p:txBody>
          <a:bodyPr>
            <a:noAutofit/>
          </a:bodyPr>
          <a:lstStyle>
            <a:lvl1pPr marL="179388" indent="-179388">
              <a:spcBef>
                <a:spcPts val="0"/>
              </a:spcBef>
              <a:defRPr sz="1000">
                <a:solidFill>
                  <a:srgbClr val="58595B"/>
                </a:solidFill>
              </a:defRPr>
            </a:lvl1pPr>
            <a:lvl2pPr marL="376238" indent="-166688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2pPr>
            <a:lvl3pPr marL="573088" indent="-187325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3pPr>
            <a:lvl4pPr marL="717550" indent="-131763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4pPr>
            <a:lvl5pPr marL="879475" indent="-17145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GB" sz="1000" kern="1200" dirty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8" name="Content Placeholder 2"/>
          <p:cNvSpPr>
            <a:spLocks noGrp="1"/>
          </p:cNvSpPr>
          <p:nvPr>
            <p:ph idx="15"/>
          </p:nvPr>
        </p:nvSpPr>
        <p:spPr>
          <a:xfrm>
            <a:off x="6732000" y="2673419"/>
            <a:ext cx="1908000" cy="900000"/>
          </a:xfrm>
        </p:spPr>
        <p:txBody>
          <a:bodyPr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1pPr>
            <a:lvl2pPr marL="376238" indent="-166688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2pPr>
            <a:lvl3pPr marL="573088" indent="-187325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3pPr>
            <a:lvl4pPr marL="717550" indent="-131763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4pPr>
            <a:lvl5pPr marL="879475" indent="-17145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GB" sz="1000" kern="1200" dirty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9" name="Content Placeholder 2"/>
          <p:cNvSpPr>
            <a:spLocks noGrp="1"/>
          </p:cNvSpPr>
          <p:nvPr>
            <p:ph idx="16"/>
          </p:nvPr>
        </p:nvSpPr>
        <p:spPr>
          <a:xfrm>
            <a:off x="576000" y="5143640"/>
            <a:ext cx="1908000" cy="900000"/>
          </a:xfrm>
        </p:spPr>
        <p:txBody>
          <a:bodyPr>
            <a:noAutofit/>
          </a:bodyPr>
          <a:lstStyle>
            <a:lvl1pPr marL="179388" indent="-179388">
              <a:spcBef>
                <a:spcPts val="0"/>
              </a:spcBef>
              <a:defRPr sz="1000">
                <a:solidFill>
                  <a:srgbClr val="58595B"/>
                </a:solidFill>
              </a:defRPr>
            </a:lvl1pPr>
            <a:lvl2pPr marL="376238" indent="-166688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2pPr>
            <a:lvl3pPr marL="573088" indent="-187325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3pPr>
            <a:lvl4pPr marL="717550" indent="-131763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4pPr>
            <a:lvl5pPr marL="879475" indent="-17145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tabLst/>
              <a:defRPr lang="en-GB" sz="1000" kern="1200" dirty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0" name="Content Placeholder 2"/>
          <p:cNvSpPr>
            <a:spLocks noGrp="1"/>
          </p:cNvSpPr>
          <p:nvPr>
            <p:ph idx="17"/>
          </p:nvPr>
        </p:nvSpPr>
        <p:spPr>
          <a:xfrm>
            <a:off x="2628000" y="5143640"/>
            <a:ext cx="1908000" cy="900000"/>
          </a:xfrm>
        </p:spPr>
        <p:txBody>
          <a:bodyPr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1pPr>
            <a:lvl2pPr marL="376238" indent="-166688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2pPr>
            <a:lvl3pPr marL="573088" indent="-187325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3pPr>
            <a:lvl4pPr marL="717550" indent="-131763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4pPr>
            <a:lvl5pPr marL="879475" indent="-17145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GB" sz="1000" kern="1200" dirty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1" name="Content Placeholder 2"/>
          <p:cNvSpPr>
            <a:spLocks noGrp="1"/>
          </p:cNvSpPr>
          <p:nvPr>
            <p:ph idx="18"/>
          </p:nvPr>
        </p:nvSpPr>
        <p:spPr>
          <a:xfrm>
            <a:off x="4680000" y="5143640"/>
            <a:ext cx="1908000" cy="900000"/>
          </a:xfrm>
        </p:spPr>
        <p:txBody>
          <a:bodyPr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1pPr>
            <a:lvl2pPr marL="376238" indent="-166688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2pPr>
            <a:lvl3pPr marL="573088" indent="-187325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3pPr>
            <a:lvl4pPr marL="717550" indent="-131763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4pPr>
            <a:lvl5pPr marL="879475" indent="-17145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GB" sz="1000" kern="1200" dirty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2" name="Content Placeholder 2"/>
          <p:cNvSpPr>
            <a:spLocks noGrp="1"/>
          </p:cNvSpPr>
          <p:nvPr>
            <p:ph idx="19"/>
          </p:nvPr>
        </p:nvSpPr>
        <p:spPr>
          <a:xfrm>
            <a:off x="6732000" y="5143640"/>
            <a:ext cx="1908000" cy="900000"/>
          </a:xfrm>
        </p:spPr>
        <p:txBody>
          <a:bodyPr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1pPr>
            <a:lvl2pPr marL="376238" indent="-166688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2pPr>
            <a:lvl3pPr marL="573088" indent="-187325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3pPr>
            <a:lvl4pPr marL="717550" indent="-131763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US" sz="1000" kern="1200" dirty="0" smtClean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4pPr>
            <a:lvl5pPr marL="879475" indent="-17145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itchFamily="34" charset="0"/>
              <a:defRPr lang="en-GB" sz="1000" kern="1200" dirty="0">
                <a:solidFill>
                  <a:srgbClr val="58595B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576000" y="2483273"/>
            <a:ext cx="1908000" cy="180000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GB" dirty="0"/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6732000" y="2483273"/>
            <a:ext cx="1908000" cy="180000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GB" dirty="0"/>
          </a:p>
        </p:txBody>
      </p:sp>
      <p:sp>
        <p:nvSpPr>
          <p:cNvPr id="27" name="Text Placeholder 8"/>
          <p:cNvSpPr>
            <a:spLocks noGrp="1"/>
          </p:cNvSpPr>
          <p:nvPr>
            <p:ph type="body" sz="quarter" idx="25" hasCustomPrompt="1"/>
          </p:nvPr>
        </p:nvSpPr>
        <p:spPr>
          <a:xfrm>
            <a:off x="4680000" y="2483273"/>
            <a:ext cx="1908000" cy="180000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GB" dirty="0"/>
          </a:p>
        </p:txBody>
      </p:sp>
      <p:sp>
        <p:nvSpPr>
          <p:cNvPr id="29" name="Text Placeholder 8"/>
          <p:cNvSpPr>
            <a:spLocks noGrp="1"/>
          </p:cNvSpPr>
          <p:nvPr>
            <p:ph type="body" sz="quarter" idx="27" hasCustomPrompt="1"/>
          </p:nvPr>
        </p:nvSpPr>
        <p:spPr>
          <a:xfrm>
            <a:off x="2628000" y="2483273"/>
            <a:ext cx="1908000" cy="180000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GB" dirty="0"/>
          </a:p>
        </p:txBody>
      </p:sp>
      <p:sp>
        <p:nvSpPr>
          <p:cNvPr id="31" name="Text Placeholder 8"/>
          <p:cNvSpPr>
            <a:spLocks noGrp="1"/>
          </p:cNvSpPr>
          <p:nvPr>
            <p:ph type="body" sz="quarter" idx="29" hasCustomPrompt="1"/>
          </p:nvPr>
        </p:nvSpPr>
        <p:spPr>
          <a:xfrm>
            <a:off x="576000" y="4958062"/>
            <a:ext cx="1908000" cy="180000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GB" dirty="0"/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31" hasCustomPrompt="1"/>
          </p:nvPr>
        </p:nvSpPr>
        <p:spPr>
          <a:xfrm>
            <a:off x="2628000" y="4958062"/>
            <a:ext cx="1908000" cy="180000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GB" dirty="0"/>
          </a:p>
        </p:txBody>
      </p:sp>
      <p:sp>
        <p:nvSpPr>
          <p:cNvPr id="35" name="Text Placeholder 8"/>
          <p:cNvSpPr>
            <a:spLocks noGrp="1"/>
          </p:cNvSpPr>
          <p:nvPr>
            <p:ph type="body" sz="quarter" idx="33" hasCustomPrompt="1"/>
          </p:nvPr>
        </p:nvSpPr>
        <p:spPr>
          <a:xfrm>
            <a:off x="4672246" y="4958062"/>
            <a:ext cx="1908000" cy="180000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GB" dirty="0"/>
          </a:p>
        </p:txBody>
      </p:sp>
      <p:sp>
        <p:nvSpPr>
          <p:cNvPr id="37" name="Text Placeholder 8"/>
          <p:cNvSpPr>
            <a:spLocks noGrp="1"/>
          </p:cNvSpPr>
          <p:nvPr>
            <p:ph type="body" sz="quarter" idx="35" hasCustomPrompt="1"/>
          </p:nvPr>
        </p:nvSpPr>
        <p:spPr>
          <a:xfrm>
            <a:off x="6732000" y="4958062"/>
            <a:ext cx="1908000" cy="180000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GB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576000" y="2448499"/>
            <a:ext cx="8064000" cy="0"/>
            <a:chOff x="576000" y="2448499"/>
            <a:chExt cx="8064000" cy="0"/>
          </a:xfrm>
        </p:grpSpPr>
        <p:cxnSp>
          <p:nvCxnSpPr>
            <p:cNvPr id="38" name="Straight Connector 37"/>
            <p:cNvCxnSpPr/>
            <p:nvPr userDrawn="1"/>
          </p:nvCxnSpPr>
          <p:spPr>
            <a:xfrm>
              <a:off x="576000" y="2448499"/>
              <a:ext cx="1908000" cy="0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>
            <a:xfrm>
              <a:off x="2628000" y="2448499"/>
              <a:ext cx="1908000" cy="0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>
            <a:xfrm>
              <a:off x="4680000" y="2448499"/>
              <a:ext cx="1908000" cy="0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>
            <a:xfrm>
              <a:off x="6732000" y="2448499"/>
              <a:ext cx="1908000" cy="0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 userDrawn="1"/>
        </p:nvGrpSpPr>
        <p:grpSpPr>
          <a:xfrm>
            <a:off x="583315" y="4924800"/>
            <a:ext cx="8064000" cy="0"/>
            <a:chOff x="576000" y="2448499"/>
            <a:chExt cx="8064000" cy="0"/>
          </a:xfrm>
        </p:grpSpPr>
        <p:cxnSp>
          <p:nvCxnSpPr>
            <p:cNvPr id="44" name="Straight Connector 43"/>
            <p:cNvCxnSpPr/>
            <p:nvPr userDrawn="1"/>
          </p:nvCxnSpPr>
          <p:spPr>
            <a:xfrm>
              <a:off x="576000" y="2448499"/>
              <a:ext cx="1908000" cy="0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>
              <a:off x="2628000" y="2448499"/>
              <a:ext cx="1908000" cy="0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 userDrawn="1"/>
          </p:nvCxnSpPr>
          <p:spPr>
            <a:xfrm>
              <a:off x="4680000" y="2448499"/>
              <a:ext cx="1908000" cy="0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 userDrawn="1"/>
          </p:nvCxnSpPr>
          <p:spPr>
            <a:xfrm>
              <a:off x="6732000" y="2448499"/>
              <a:ext cx="1908000" cy="0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06494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17FD-8DCD-4BF9-BD1D-1CCC0FAEB844}" type="datetime1">
              <a:rPr lang="en-GB" smtClean="0"/>
              <a:t>08/10/2020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7235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481192" y="0"/>
            <a:ext cx="4140000" cy="6309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6000" y="453600"/>
            <a:ext cx="3960000" cy="432000"/>
          </a:xfrm>
        </p:spPr>
        <p:txBody>
          <a:bodyPr/>
          <a:lstStyle/>
          <a:p>
            <a:r>
              <a:rPr lang="en-US" dirty="0" smtClean="0"/>
              <a:t>Click to edit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093A-9C89-476B-BFE3-4DA0289DA97C}" type="datetime1">
              <a:rPr lang="en-GB" smtClean="0"/>
              <a:t>08/10/2020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2205038"/>
            <a:ext cx="3960000" cy="21585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Name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576000" y="2492896"/>
            <a:ext cx="3960000" cy="21585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Job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76000" y="2852936"/>
            <a:ext cx="3960000" cy="215850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 dirty="0" smtClean="0"/>
              <a:t>Click to edit Tel Number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76000" y="3124050"/>
            <a:ext cx="3960000" cy="215850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 dirty="0" smtClean="0"/>
              <a:t>Click to edit email address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576000" y="3514774"/>
            <a:ext cx="3960000" cy="180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aseline="0"/>
            </a:lvl1pPr>
          </a:lstStyle>
          <a:p>
            <a:pPr lvl="0"/>
            <a:r>
              <a:rPr lang="en-US" dirty="0" smtClean="0"/>
              <a:t>Click to edit Address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00" y="5515675"/>
            <a:ext cx="648072" cy="735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967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Details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3600"/>
            <a:ext cx="8064000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093A-9C89-476B-BFE3-4DA0289DA97C}" type="datetime1">
              <a:rPr lang="en-GB" smtClean="0"/>
              <a:t>08/10/2020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2205038"/>
            <a:ext cx="4043363" cy="2158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 smtClean="0"/>
              <a:t>Click to edit Name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576000" y="2492896"/>
            <a:ext cx="4043363" cy="2158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 smtClean="0"/>
              <a:t>Click to edit Job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76000" y="2852936"/>
            <a:ext cx="4043363" cy="215850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 dirty="0" smtClean="0"/>
              <a:t>Click to edit Tel Number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76000" y="3124050"/>
            <a:ext cx="4043363" cy="215850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 dirty="0" smtClean="0"/>
              <a:t>Click to edit email address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576000" y="3514774"/>
            <a:ext cx="4043363" cy="2736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aseline="0"/>
            </a:lvl1pPr>
          </a:lstStyle>
          <a:p>
            <a:pPr lvl="0"/>
            <a:r>
              <a:rPr lang="en-US" dirty="0" smtClean="0"/>
              <a:t>Click to edit Address</a:t>
            </a:r>
          </a:p>
        </p:txBody>
      </p:sp>
    </p:spTree>
    <p:extLst>
      <p:ext uri="{BB962C8B-B14F-4D97-AF65-F5344CB8AC3E}">
        <p14:creationId xmlns:p14="http://schemas.microsoft.com/office/powerpoint/2010/main" val="4076873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White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1572904"/>
            <a:ext cx="8064000" cy="540000"/>
          </a:xfrm>
        </p:spPr>
        <p:txBody>
          <a:bodyPr anchor="t">
            <a:normAutofit/>
          </a:bodyPr>
          <a:lstStyle>
            <a:lvl1pPr algn="l">
              <a:defRPr sz="3200" b="1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00" y="2052000"/>
            <a:ext cx="8064000" cy="360000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B5B9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9157-EC9C-402C-8C30-0852505AECDE}" type="datetime1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r>
              <a:rPr lang="en-GB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96" r="-4996"/>
          <a:stretch/>
        </p:blipFill>
        <p:spPr>
          <a:xfrm>
            <a:off x="7135390" y="6021288"/>
            <a:ext cx="1618643" cy="71267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562023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1572904"/>
            <a:ext cx="8064000" cy="540000"/>
          </a:xfrm>
        </p:spPr>
        <p:txBody>
          <a:bodyPr anchor="t">
            <a:normAutofit/>
          </a:bodyPr>
          <a:lstStyle>
            <a:lvl1pPr algn="l">
              <a:defRPr sz="32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00" y="2052000"/>
            <a:ext cx="8064000" cy="3600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9157-EC9C-402C-8C30-0852505AECDE}" type="datetime1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393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10260632" cy="6858000"/>
            <a:chOff x="0" y="0"/>
            <a:chExt cx="10260632" cy="6858000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" r="781" b="-1"/>
            <a:stretch/>
          </p:blipFill>
          <p:spPr>
            <a:xfrm>
              <a:off x="1116632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 userDrawn="1"/>
          </p:nvSpPr>
          <p:spPr>
            <a:xfrm>
              <a:off x="0" y="0"/>
              <a:ext cx="2267744" cy="6858000"/>
            </a:xfrm>
            <a:prstGeom prst="rect">
              <a:avLst/>
            </a:prstGeom>
            <a:solidFill>
              <a:srgbClr val="006D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1572904"/>
            <a:ext cx="8064000" cy="540000"/>
          </a:xfrm>
        </p:spPr>
        <p:txBody>
          <a:bodyPr anchor="t">
            <a:normAutofit/>
          </a:bodyPr>
          <a:lstStyle>
            <a:lvl1pPr algn="l">
              <a:defRPr sz="32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00" y="2052000"/>
            <a:ext cx="8064000" cy="3600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9157-EC9C-402C-8C30-0852505AECDE}" type="datetime1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43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1572904"/>
            <a:ext cx="8064000" cy="540000"/>
          </a:xfrm>
        </p:spPr>
        <p:txBody>
          <a:bodyPr anchor="t">
            <a:normAutofit/>
          </a:bodyPr>
          <a:lstStyle>
            <a:lvl1pPr algn="l">
              <a:defRPr sz="32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00" y="2052000"/>
            <a:ext cx="8064000" cy="3600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9157-EC9C-402C-8C30-0852505AECDE}" type="datetime1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34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000" y="2016000"/>
            <a:ext cx="8064000" cy="4248000"/>
          </a:xfrm>
        </p:spPr>
        <p:txBody>
          <a:bodyPr/>
          <a:lstStyle>
            <a:lvl1pPr>
              <a:spcBef>
                <a:spcPts val="2400"/>
              </a:spcBef>
              <a:defRPr>
                <a:solidFill>
                  <a:srgbClr val="58595B"/>
                </a:solidFill>
              </a:defRPr>
            </a:lvl1pPr>
            <a:lvl2pPr>
              <a:defRPr>
                <a:solidFill>
                  <a:srgbClr val="58595B"/>
                </a:solidFill>
              </a:defRPr>
            </a:lvl2pPr>
            <a:lvl3pPr>
              <a:defRPr>
                <a:solidFill>
                  <a:srgbClr val="58595B"/>
                </a:solidFill>
              </a:defRPr>
            </a:lvl3pPr>
            <a:lvl4pPr>
              <a:defRPr>
                <a:solidFill>
                  <a:srgbClr val="58595B"/>
                </a:solidFill>
              </a:defRPr>
            </a:lvl4pPr>
            <a:lvl5pPr>
              <a:defRPr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56A2-FBC7-4898-80C7-7817A4C76B82}" type="datetime1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76000" y="1368000"/>
            <a:ext cx="8064500" cy="288000"/>
          </a:xfrm>
        </p:spPr>
        <p:txBody>
          <a:bodyPr>
            <a:noAutofit/>
          </a:bodyPr>
          <a:lstStyle>
            <a:lvl1pPr marL="0" indent="0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76000" y="1700840"/>
            <a:ext cx="8064500" cy="288000"/>
          </a:xfrm>
        </p:spPr>
        <p:txBody>
          <a:bodyPr/>
          <a:lstStyle>
            <a:lvl1pPr marL="0" indent="0">
              <a:buNone/>
              <a:defRPr b="1">
                <a:solidFill>
                  <a:srgbClr val="B5B9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2243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8595B"/>
                </a:solidFill>
              </a:defRPr>
            </a:lvl1pPr>
            <a:lvl2pPr>
              <a:defRPr>
                <a:solidFill>
                  <a:srgbClr val="58595B"/>
                </a:solidFill>
              </a:defRPr>
            </a:lvl2pPr>
            <a:lvl3pPr>
              <a:defRPr>
                <a:solidFill>
                  <a:srgbClr val="58595B"/>
                </a:solidFill>
              </a:defRPr>
            </a:lvl3pPr>
            <a:lvl4pPr>
              <a:defRPr>
                <a:solidFill>
                  <a:srgbClr val="58595B"/>
                </a:solidFill>
              </a:defRPr>
            </a:lvl4pPr>
            <a:lvl5pPr>
              <a:defRPr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56A2-FBC7-4898-80C7-7817A4C76B82}" type="datetime1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372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3600"/>
            <a:ext cx="8064000" cy="43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00" y="1367999"/>
            <a:ext cx="3960000" cy="489600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58595B"/>
                </a:solidFill>
              </a:defRPr>
            </a:lvl1pPr>
            <a:lvl2pPr>
              <a:defRPr sz="1800">
                <a:solidFill>
                  <a:srgbClr val="58595B"/>
                </a:solidFill>
              </a:defRPr>
            </a:lvl2pPr>
            <a:lvl3pPr>
              <a:defRPr sz="1800">
                <a:solidFill>
                  <a:srgbClr val="58595B"/>
                </a:solidFill>
              </a:defRPr>
            </a:lvl3pPr>
            <a:lvl4pPr>
              <a:defRPr sz="1800">
                <a:solidFill>
                  <a:srgbClr val="58595B"/>
                </a:solidFill>
              </a:defRPr>
            </a:lvl4pPr>
            <a:lvl5pPr>
              <a:defRPr sz="1800">
                <a:solidFill>
                  <a:srgbClr val="58595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00" y="1367999"/>
            <a:ext cx="3960000" cy="489600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58595B"/>
                </a:solidFill>
              </a:defRPr>
            </a:lvl1pPr>
            <a:lvl2pPr>
              <a:defRPr sz="1800">
                <a:solidFill>
                  <a:srgbClr val="58595B"/>
                </a:solidFill>
              </a:defRPr>
            </a:lvl2pPr>
            <a:lvl3pPr>
              <a:defRPr sz="1800">
                <a:solidFill>
                  <a:srgbClr val="58595B"/>
                </a:solidFill>
              </a:defRPr>
            </a:lvl3pPr>
            <a:lvl4pPr>
              <a:defRPr sz="1800">
                <a:solidFill>
                  <a:srgbClr val="58595B"/>
                </a:solidFill>
              </a:defRPr>
            </a:lvl4pPr>
            <a:lvl5pPr>
              <a:defRPr sz="1800">
                <a:solidFill>
                  <a:srgbClr val="58595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F7F1-71FF-418A-9FAF-3830793BCF6A}" type="datetime1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428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57" t="13317" r="1426" b="53680"/>
          <a:stretch/>
        </p:blipFill>
        <p:spPr>
          <a:xfrm>
            <a:off x="7164288" y="6018377"/>
            <a:ext cx="1979712" cy="83962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576000" y="6543758"/>
            <a:ext cx="6732304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000" y="452970"/>
            <a:ext cx="8064000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00" y="1368000"/>
            <a:ext cx="8064000" cy="489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1439911" y="6583334"/>
            <a:ext cx="1080000" cy="184666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2C3ABE1-BF0D-4007-9ACE-38FA597EB2B2}" type="datetime1">
              <a:rPr lang="en-GB" smtClean="0"/>
              <a:t>08/10/2020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-2700688" y="6583334"/>
            <a:ext cx="1080000" cy="184666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40000" y="6422942"/>
            <a:ext cx="1800000" cy="25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Page </a:t>
            </a:r>
            <a:fld id="{C26A69B5-200B-4E8E-9012-4EBB91306B1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96" r="-4996"/>
          <a:stretch/>
        </p:blipFill>
        <p:spPr>
          <a:xfrm>
            <a:off x="444964" y="6272775"/>
            <a:ext cx="1225332" cy="53950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66987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5" r:id="rId2"/>
    <p:sldLayoutId id="2147483683" r:id="rId3"/>
    <p:sldLayoutId id="2147483651" r:id="rId4"/>
    <p:sldLayoutId id="2147483675" r:id="rId5"/>
    <p:sldLayoutId id="2147483678" r:id="rId6"/>
    <p:sldLayoutId id="2147483650" r:id="rId7"/>
    <p:sldLayoutId id="2147483686" r:id="rId8"/>
    <p:sldLayoutId id="2147483652" r:id="rId9"/>
    <p:sldLayoutId id="2147483653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2" r:id="rId16"/>
    <p:sldLayoutId id="2147483663" r:id="rId17"/>
    <p:sldLayoutId id="2147483664" r:id="rId18"/>
    <p:sldLayoutId id="2147483665" r:id="rId19"/>
    <p:sldLayoutId id="2147483667" r:id="rId20"/>
    <p:sldLayoutId id="2147483666" r:id="rId21"/>
    <p:sldLayoutId id="2147483668" r:id="rId22"/>
    <p:sldLayoutId id="2147483679" r:id="rId23"/>
    <p:sldLayoutId id="2147483654" r:id="rId24"/>
    <p:sldLayoutId id="2147483669" r:id="rId25"/>
    <p:sldLayoutId id="2147483680" r:id="rId2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5113" indent="-265113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512763" indent="-234950" algn="l" defTabSz="914400" rtl="0" eaLnBrk="1" latinLnBrk="0" hangingPunct="1">
        <a:lnSpc>
          <a:spcPct val="90000"/>
        </a:lnSpc>
        <a:spcBef>
          <a:spcPts val="4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758825" indent="-228600" algn="l" defTabSz="914400" rtl="0" eaLnBrk="1" latinLnBrk="0" hangingPunct="1">
        <a:lnSpc>
          <a:spcPct val="90000"/>
        </a:lnSpc>
        <a:spcBef>
          <a:spcPts val="2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993775" indent="-228600" algn="l" defTabSz="914400" rtl="0" eaLnBrk="1" latinLnBrk="0" hangingPunct="1">
        <a:lnSpc>
          <a:spcPct val="90000"/>
        </a:lnSpc>
        <a:spcBef>
          <a:spcPts val="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1219200" indent="-228600" algn="l" defTabSz="914400" rtl="0" eaLnBrk="1" latinLnBrk="0" hangingPunct="1">
        <a:lnSpc>
          <a:spcPct val="90000"/>
        </a:lnSpc>
        <a:spcBef>
          <a:spcPts val="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31881"/>
            <a:ext cx="7884424" cy="4843061"/>
          </a:xfrm>
        </p:spPr>
        <p:txBody>
          <a:bodyPr>
            <a:noAutofit/>
          </a:bodyPr>
          <a:lstStyle/>
          <a:p>
            <a:r>
              <a:rPr lang="en-GB" sz="2400" dirty="0" smtClean="0"/>
              <a:t>State aid  for banks necessary to help to overcome 2007/2008 crisis, also to limit threat to the financial stability in the EU</a:t>
            </a:r>
          </a:p>
          <a:p>
            <a:r>
              <a:rPr lang="en-GB" sz="2400" dirty="0" smtClean="0"/>
              <a:t>10 years later banking sector still is significant beneficiary of State aid despite</a:t>
            </a:r>
            <a:endParaRPr lang="en-GB" sz="2400" dirty="0" smtClean="0">
              <a:solidFill>
                <a:srgbClr val="FF0000"/>
              </a:solidFill>
            </a:endParaRPr>
          </a:p>
          <a:p>
            <a:pPr lvl="1"/>
            <a:r>
              <a:rPr lang="en-GB" sz="2400" dirty="0" smtClean="0"/>
              <a:t>considerably better economic climate, </a:t>
            </a:r>
          </a:p>
          <a:p>
            <a:pPr lvl="1"/>
            <a:r>
              <a:rPr lang="en-GB" sz="2400" dirty="0" smtClean="0"/>
              <a:t>new regulatory framework (SRMR/BRRD), </a:t>
            </a:r>
          </a:p>
          <a:p>
            <a:pPr lvl="1"/>
            <a:r>
              <a:rPr lang="en-GB" sz="2400" dirty="0" smtClean="0"/>
              <a:t>high level commitment to avoid bank bailouts and protect taxpayer, </a:t>
            </a:r>
          </a:p>
          <a:p>
            <a:pPr lvl="1"/>
            <a:r>
              <a:rPr lang="en-GB" sz="2400" dirty="0" smtClean="0"/>
              <a:t>views, that, perhaps, move towards Banking Union does not happen fast enough </a:t>
            </a:r>
          </a:p>
          <a:p>
            <a:pPr marL="277813" lvl="1" indent="0">
              <a:buNone/>
            </a:pPr>
            <a:endParaRPr lang="en-GB" sz="2400" dirty="0" smtClean="0"/>
          </a:p>
          <a:p>
            <a:pPr marL="277813" lvl="1" indent="0">
              <a:buNone/>
            </a:pPr>
            <a:endParaRPr lang="en-GB" sz="2400" dirty="0"/>
          </a:p>
          <a:p>
            <a:pPr marL="277813" lvl="1" indent="0">
              <a:buNone/>
            </a:pPr>
            <a:endParaRPr lang="en-GB" sz="2400" dirty="0" smtClean="0"/>
          </a:p>
          <a:p>
            <a:pPr marL="0" indent="0" fontAlgn="base">
              <a:buNone/>
            </a:pPr>
            <a:endParaRPr lang="en-GB" sz="2400" i="1" dirty="0"/>
          </a:p>
          <a:p>
            <a:endParaRPr lang="en-GB" sz="2400" dirty="0" smtClean="0"/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C26A69B5-200B-4E8E-9012-4EBB91306B1A}" type="slidenum">
              <a:rPr lang="en-GB" smtClean="0"/>
              <a:pPr/>
              <a:t>1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93" y="0"/>
            <a:ext cx="9144793" cy="1127858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11560" y="1258932"/>
            <a:ext cx="8208912" cy="441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dirty="0" err="1">
                <a:solidFill>
                  <a:srgbClr val="006D34"/>
                </a:solidFill>
              </a:rPr>
              <a:t>W</a:t>
            </a:r>
            <a:r>
              <a:rPr lang="de-CH" dirty="0" err="1" smtClean="0">
                <a:solidFill>
                  <a:srgbClr val="006D34"/>
                </a:solidFill>
              </a:rPr>
              <a:t>hy</a:t>
            </a:r>
            <a:r>
              <a:rPr lang="de-CH" dirty="0" smtClean="0">
                <a:solidFill>
                  <a:srgbClr val="006D34"/>
                </a:solidFill>
              </a:rPr>
              <a:t> </a:t>
            </a:r>
            <a:r>
              <a:rPr lang="de-CH" dirty="0" err="1" smtClean="0">
                <a:solidFill>
                  <a:srgbClr val="006D34"/>
                </a:solidFill>
              </a:rPr>
              <a:t>this</a:t>
            </a:r>
            <a:r>
              <a:rPr lang="de-CH" dirty="0" smtClean="0">
                <a:solidFill>
                  <a:srgbClr val="006D34"/>
                </a:solidFill>
              </a:rPr>
              <a:t> </a:t>
            </a:r>
            <a:r>
              <a:rPr lang="de-CH" dirty="0" err="1" smtClean="0">
                <a:solidFill>
                  <a:srgbClr val="006D34"/>
                </a:solidFill>
              </a:rPr>
              <a:t>audit</a:t>
            </a:r>
            <a:r>
              <a:rPr lang="de-CH" dirty="0" smtClean="0">
                <a:solidFill>
                  <a:srgbClr val="006D34"/>
                </a:solidFill>
              </a:rPr>
              <a:t>? (1)</a:t>
            </a:r>
            <a:endParaRPr lang="en-GB" dirty="0">
              <a:solidFill>
                <a:srgbClr val="006D34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04" y="131075"/>
            <a:ext cx="816935" cy="86570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99592" y="168198"/>
            <a:ext cx="856895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buClr>
                <a:srgbClr val="026938"/>
              </a:buClr>
              <a:buSzPct val="100000"/>
            </a:pPr>
            <a:r>
              <a:rPr lang="en-GB" sz="2500" b="1" dirty="0">
                <a:solidFill>
                  <a:prstClr val="white"/>
                </a:solidFill>
              </a:rPr>
              <a:t>Special Report </a:t>
            </a:r>
            <a:r>
              <a:rPr lang="pl-PL" sz="2500" dirty="0">
                <a:solidFill>
                  <a:prstClr val="white"/>
                </a:solidFill>
              </a:rPr>
              <a:t>N</a:t>
            </a:r>
            <a:r>
              <a:rPr lang="en-GB" altLang="en-US" sz="2500" dirty="0">
                <a:solidFill>
                  <a:prstClr val="white"/>
                </a:solidFill>
              </a:rPr>
              <a:t>°21/2020</a:t>
            </a:r>
            <a:r>
              <a:rPr lang="en-GB" altLang="en-US" sz="2500" dirty="0" smtClean="0">
                <a:solidFill>
                  <a:prstClr val="white"/>
                </a:solidFill>
              </a:rPr>
              <a:t>: </a:t>
            </a:r>
            <a:r>
              <a:rPr lang="en-GB" sz="2500" b="1" dirty="0" smtClean="0">
                <a:solidFill>
                  <a:prstClr val="white"/>
                </a:solidFill>
              </a:rPr>
              <a:t>Control </a:t>
            </a:r>
            <a:r>
              <a:rPr lang="en-GB" sz="2500" b="1" dirty="0">
                <a:solidFill>
                  <a:prstClr val="white"/>
                </a:solidFill>
              </a:rPr>
              <a:t>of State aid to financial institutions in the EU: in need of a fitness check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3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97980"/>
            <a:ext cx="7632848" cy="4971380"/>
          </a:xfrm>
        </p:spPr>
        <p:txBody>
          <a:bodyPr>
            <a:noAutofit/>
          </a:bodyPr>
          <a:lstStyle/>
          <a:p>
            <a:pPr algn="just"/>
            <a:r>
              <a:rPr lang="en-GB" sz="2400" dirty="0" smtClean="0"/>
              <a:t>Continuation of significant work by ECA in the area of financial and economic governance</a:t>
            </a:r>
          </a:p>
          <a:p>
            <a:pPr algn="just"/>
            <a:r>
              <a:rPr lang="en-GB" sz="2400" dirty="0" smtClean="0">
                <a:solidFill>
                  <a:schemeClr val="tx1"/>
                </a:solidFill>
              </a:rPr>
              <a:t>The </a:t>
            </a:r>
            <a:r>
              <a:rPr lang="en-GB" sz="2400" dirty="0">
                <a:solidFill>
                  <a:schemeClr val="tx1"/>
                </a:solidFill>
              </a:rPr>
              <a:t>purpose of the audit – effectiveness/ efficiency of the </a:t>
            </a:r>
            <a:r>
              <a:rPr lang="en-GB" sz="2400" dirty="0" smtClean="0">
                <a:solidFill>
                  <a:schemeClr val="tx1"/>
                </a:solidFill>
              </a:rPr>
              <a:t>Commission’s performance, not </a:t>
            </a:r>
            <a:r>
              <a:rPr lang="en-GB" sz="2400" dirty="0">
                <a:solidFill>
                  <a:schemeClr val="tx1"/>
                </a:solidFill>
              </a:rPr>
              <a:t>compatibility of individual </a:t>
            </a:r>
            <a:r>
              <a:rPr lang="en-GB" sz="2400" dirty="0" smtClean="0">
                <a:solidFill>
                  <a:schemeClr val="tx1"/>
                </a:solidFill>
              </a:rPr>
              <a:t>measures with Internal Market</a:t>
            </a:r>
            <a:r>
              <a:rPr lang="en-GB" sz="2400" dirty="0">
                <a:solidFill>
                  <a:schemeClr val="tx1"/>
                </a:solidFill>
              </a:rPr>
              <a:t>/ i.e. not legal review</a:t>
            </a:r>
          </a:p>
          <a:p>
            <a:pPr algn="just"/>
            <a:r>
              <a:rPr lang="en-GB" sz="2400" dirty="0" smtClean="0">
                <a:solidFill>
                  <a:schemeClr val="tx1"/>
                </a:solidFill>
              </a:rPr>
              <a:t>In the audit we looked at design of state aid control framework and enforcement</a:t>
            </a:r>
            <a:endParaRPr lang="en-GB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GB" sz="2400" dirty="0" smtClean="0"/>
          </a:p>
          <a:p>
            <a:pPr marL="277813" lvl="1" indent="0" algn="just">
              <a:buNone/>
            </a:pPr>
            <a:endParaRPr lang="en-GB" sz="2400" dirty="0" smtClean="0"/>
          </a:p>
          <a:p>
            <a:pPr marL="277813" lvl="1" indent="0" algn="just">
              <a:buNone/>
            </a:pPr>
            <a:endParaRPr lang="en-GB" sz="2400" dirty="0"/>
          </a:p>
          <a:p>
            <a:pPr marL="277813" lvl="1" indent="0" algn="just">
              <a:buNone/>
            </a:pPr>
            <a:endParaRPr lang="en-GB" sz="2400" dirty="0" smtClean="0"/>
          </a:p>
          <a:p>
            <a:pPr marL="0" indent="0" algn="just" fontAlgn="base">
              <a:buNone/>
            </a:pPr>
            <a:endParaRPr lang="en-GB" sz="2400" i="1" dirty="0"/>
          </a:p>
          <a:p>
            <a:pPr algn="just"/>
            <a:endParaRPr lang="en-GB" sz="2400" dirty="0" smtClean="0"/>
          </a:p>
          <a:p>
            <a:pPr algn="just"/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C26A69B5-200B-4E8E-9012-4EBB91306B1A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93" y="0"/>
            <a:ext cx="9144793" cy="1127858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43608" y="452970"/>
            <a:ext cx="7596392" cy="45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dirty="0" err="1"/>
              <a:t>W</a:t>
            </a:r>
            <a:r>
              <a:rPr lang="de-CH" dirty="0" err="1" smtClean="0"/>
              <a:t>hy</a:t>
            </a:r>
            <a:r>
              <a:rPr lang="de-CH" dirty="0" smtClean="0"/>
              <a:t> </a:t>
            </a:r>
            <a:r>
              <a:rPr lang="de-CH" dirty="0" err="1" smtClean="0"/>
              <a:t>this</a:t>
            </a:r>
            <a:r>
              <a:rPr lang="de-CH" dirty="0" smtClean="0"/>
              <a:t> </a:t>
            </a:r>
            <a:r>
              <a:rPr lang="de-CH" dirty="0" err="1" smtClean="0"/>
              <a:t>audit</a:t>
            </a:r>
            <a:r>
              <a:rPr lang="de-CH" dirty="0" smtClean="0"/>
              <a:t>? (2)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51" y="131075"/>
            <a:ext cx="816935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Content Placeholder 28"/>
          <p:cNvSpPr>
            <a:spLocks noGrp="1"/>
          </p:cNvSpPr>
          <p:nvPr>
            <p:ph sz="half" idx="1"/>
          </p:nvPr>
        </p:nvSpPr>
        <p:spPr>
          <a:xfrm>
            <a:off x="395536" y="1341312"/>
            <a:ext cx="1656184" cy="48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found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recommend</a:t>
            </a:r>
            <a:endParaRPr lang="en-GB" sz="1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Content Placeholder 29"/>
          <p:cNvSpPr>
            <a:spLocks noGrp="1"/>
          </p:cNvSpPr>
          <p:nvPr>
            <p:ph sz="half" idx="2"/>
          </p:nvPr>
        </p:nvSpPr>
        <p:spPr>
          <a:xfrm>
            <a:off x="1619672" y="1368000"/>
            <a:ext cx="7128792" cy="5229352"/>
          </a:xfrm>
        </p:spPr>
        <p:txBody>
          <a:bodyPr>
            <a:noAutofit/>
          </a:bodyPr>
          <a:lstStyle/>
          <a:p>
            <a:r>
              <a:rPr lang="en-GB" sz="1600" dirty="0" smtClean="0"/>
              <a:t>SA rules well drafted and clear, but </a:t>
            </a:r>
          </a:p>
          <a:p>
            <a:pPr lvl="1"/>
            <a:r>
              <a:rPr lang="en-GB" sz="1600" dirty="0" smtClean="0"/>
              <a:t>do not define “serious disturbance”, </a:t>
            </a:r>
          </a:p>
          <a:p>
            <a:pPr lvl="1"/>
            <a:r>
              <a:rPr lang="en-GB" sz="1600" dirty="0" smtClean="0"/>
              <a:t>COM did not contest MSs assessments if serious disturbance (</a:t>
            </a:r>
            <a:r>
              <a:rPr lang="en-GB" sz="1600" i="1" dirty="0" smtClean="0"/>
              <a:t>incl. threats to financial stability</a:t>
            </a:r>
            <a:r>
              <a:rPr lang="en-GB" sz="1600" dirty="0" smtClean="0"/>
              <a:t>) existed</a:t>
            </a:r>
          </a:p>
          <a:p>
            <a:r>
              <a:rPr lang="en-GB" sz="1600" dirty="0" smtClean="0"/>
              <a:t>SA rules have not been reviewed since 2013 despite well improved market circumstances and overhaul of  regulatory framework (restrictions by BRRD to grant  State aid without going into resolution</a:t>
            </a:r>
            <a:r>
              <a:rPr lang="en-GB" sz="1600" dirty="0"/>
              <a:t>) </a:t>
            </a:r>
            <a:endParaRPr lang="en-GB" sz="1600" dirty="0" smtClean="0"/>
          </a:p>
          <a:p>
            <a:r>
              <a:rPr lang="en-GB" sz="1600" dirty="0" smtClean="0"/>
              <a:t>No </a:t>
            </a:r>
            <a:r>
              <a:rPr lang="en-GB" sz="1600" dirty="0"/>
              <a:t>formal evaluation </a:t>
            </a:r>
            <a:r>
              <a:rPr lang="en-GB" sz="1600" dirty="0" smtClean="0"/>
              <a:t>if </a:t>
            </a:r>
            <a:r>
              <a:rPr lang="en-GB" sz="1600" dirty="0"/>
              <a:t>SA rules for financial sector had worked, or whether they should change or simply be discontinued</a:t>
            </a:r>
            <a:endParaRPr lang="en-GB" sz="1600" dirty="0" smtClean="0"/>
          </a:p>
          <a:p>
            <a:pPr marL="0" indent="0">
              <a:buNone/>
            </a:pPr>
            <a:endParaRPr lang="en-GB" sz="1600" dirty="0" smtClean="0"/>
          </a:p>
          <a:p>
            <a:endParaRPr lang="en-GB" sz="1600" dirty="0"/>
          </a:p>
          <a:p>
            <a:r>
              <a:rPr lang="en-GB" sz="1600" dirty="0" smtClean="0"/>
              <a:t>By 2023 COM carries out evaluation of the SA rules (</a:t>
            </a:r>
            <a:r>
              <a:rPr lang="en-GB" sz="1600" i="1" dirty="0" smtClean="0"/>
              <a:t>incl. on competition in banking market</a:t>
            </a:r>
            <a:r>
              <a:rPr lang="en-GB" sz="1600" dirty="0" smtClean="0"/>
              <a:t>)</a:t>
            </a:r>
          </a:p>
          <a:p>
            <a:r>
              <a:rPr lang="en-GB" sz="1600" dirty="0" smtClean="0"/>
              <a:t>While doing so, considers:</a:t>
            </a:r>
          </a:p>
          <a:p>
            <a:pPr lvl="2"/>
            <a:r>
              <a:rPr lang="en-GB" sz="1600" dirty="0" smtClean="0"/>
              <a:t>Setting out criteria for assessment of “serious disturbance”,</a:t>
            </a:r>
          </a:p>
          <a:p>
            <a:pPr lvl="2"/>
            <a:r>
              <a:rPr lang="en-GB" sz="1600" dirty="0" smtClean="0"/>
              <a:t>Specifying the level of detail for information submitted by MS, </a:t>
            </a:r>
          </a:p>
          <a:p>
            <a:pPr lvl="2"/>
            <a:r>
              <a:rPr lang="en-GB" sz="1600" dirty="0" smtClean="0"/>
              <a:t>Application of common assessment principles for SA control in the financial sector,</a:t>
            </a:r>
          </a:p>
          <a:p>
            <a:pPr lvl="2"/>
            <a:r>
              <a:rPr lang="en-GB" sz="1600" dirty="0" smtClean="0"/>
              <a:t>Adjusting conditions for compatibility of precautionary measures and aid in resolution</a:t>
            </a:r>
          </a:p>
          <a:p>
            <a:endParaRPr lang="en-GB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C26A69B5-200B-4E8E-9012-4EBB91306B1A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1259632" y="404664"/>
            <a:ext cx="763284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sz="2800" dirty="0">
                <a:solidFill>
                  <a:schemeClr val="bg1"/>
                </a:solidFill>
              </a:rPr>
              <a:t>What did we </a:t>
            </a:r>
            <a:r>
              <a:rPr lang="en-GB" sz="2800" dirty="0" smtClean="0">
                <a:solidFill>
                  <a:schemeClr val="bg1"/>
                </a:solidFill>
              </a:rPr>
              <a:t>find and recommend (1)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90" y="224644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04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</a:t>
            </a:r>
            <a:endParaRPr lang="en-GB" dirty="0"/>
          </a:p>
        </p:txBody>
      </p:sp>
      <p:sp>
        <p:nvSpPr>
          <p:cNvPr id="29" name="Content Placeholder 28"/>
          <p:cNvSpPr>
            <a:spLocks noGrp="1"/>
          </p:cNvSpPr>
          <p:nvPr>
            <p:ph sz="half" idx="1"/>
          </p:nvPr>
        </p:nvSpPr>
        <p:spPr>
          <a:xfrm>
            <a:off x="395536" y="1349388"/>
            <a:ext cx="1584176" cy="48879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found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recommend</a:t>
            </a:r>
            <a:endParaRPr lang="en-GB" sz="1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Content Placeholder 29"/>
          <p:cNvSpPr>
            <a:spLocks noGrp="1"/>
          </p:cNvSpPr>
          <p:nvPr>
            <p:ph sz="half" idx="2"/>
          </p:nvPr>
        </p:nvSpPr>
        <p:spPr>
          <a:xfrm>
            <a:off x="1691680" y="1349388"/>
            <a:ext cx="7200800" cy="4914612"/>
          </a:xfrm>
        </p:spPr>
        <p:txBody>
          <a:bodyPr>
            <a:normAutofit/>
          </a:bodyPr>
          <a:lstStyle/>
          <a:p>
            <a:r>
              <a:rPr lang="en-GB" sz="1600" dirty="0"/>
              <a:t>Processes </a:t>
            </a:r>
            <a:r>
              <a:rPr lang="en-GB" sz="1600" dirty="0" smtClean="0"/>
              <a:t>&amp; </a:t>
            </a:r>
            <a:r>
              <a:rPr lang="en-GB" sz="1600" dirty="0"/>
              <a:t>procedures well </a:t>
            </a:r>
            <a:r>
              <a:rPr lang="en-GB" sz="1600" dirty="0" smtClean="0"/>
              <a:t>defined; good </a:t>
            </a:r>
            <a:r>
              <a:rPr lang="en-GB" sz="1600" dirty="0"/>
              <a:t>organisational </a:t>
            </a:r>
            <a:r>
              <a:rPr lang="en-GB" sz="1600" dirty="0" smtClean="0"/>
              <a:t>structures</a:t>
            </a:r>
            <a:endParaRPr lang="en-GB" sz="1600" dirty="0"/>
          </a:p>
          <a:p>
            <a:r>
              <a:rPr lang="en-GB" sz="1600" dirty="0"/>
              <a:t>Sufficient / qualified staff</a:t>
            </a:r>
          </a:p>
          <a:p>
            <a:r>
              <a:rPr lang="en-GB" sz="1600" dirty="0"/>
              <a:t>Robust ethical framework, but some weaknesses for handling market sensitive information </a:t>
            </a:r>
            <a:endParaRPr lang="en-GB" sz="1600" dirty="0" smtClean="0"/>
          </a:p>
          <a:p>
            <a:r>
              <a:rPr lang="en-GB" sz="1600" dirty="0" smtClean="0"/>
              <a:t>COM adhered to structures, reporting lines, authorities and responsibilities established for the purpose</a:t>
            </a:r>
          </a:p>
          <a:p>
            <a:r>
              <a:rPr lang="en-GB" sz="1600" dirty="0" smtClean="0"/>
              <a:t>Inter-service consultations allowed to rise concerns, if any</a:t>
            </a:r>
          </a:p>
          <a:p>
            <a:r>
              <a:rPr lang="en-GB" sz="1600" dirty="0"/>
              <a:t>Case-handling activities mostly adhered to internal </a:t>
            </a:r>
            <a:r>
              <a:rPr lang="en-GB" sz="1600" dirty="0" smtClean="0"/>
              <a:t>processes</a:t>
            </a:r>
          </a:p>
          <a:p>
            <a:r>
              <a:rPr lang="en-GB" sz="1600" dirty="0" smtClean="0"/>
              <a:t>SA procedures </a:t>
            </a:r>
            <a:r>
              <a:rPr lang="en-GB" sz="1600" dirty="0"/>
              <a:t>were lengthy </a:t>
            </a:r>
            <a:r>
              <a:rPr lang="en-GB" sz="1600" dirty="0" smtClean="0"/>
              <a:t>/not </a:t>
            </a:r>
            <a:r>
              <a:rPr lang="en-GB" sz="1600" dirty="0"/>
              <a:t>always fully </a:t>
            </a:r>
            <a:r>
              <a:rPr lang="en-GB" sz="1600" dirty="0" smtClean="0"/>
              <a:t>transparent and publication </a:t>
            </a:r>
            <a:r>
              <a:rPr lang="en-GB" sz="1600" dirty="0"/>
              <a:t>of decisions was often delayed </a:t>
            </a:r>
            <a:endParaRPr lang="en-GB" sz="1600" dirty="0" smtClean="0"/>
          </a:p>
          <a:p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r>
              <a:rPr lang="en-GB" sz="1600" dirty="0" smtClean="0"/>
              <a:t>To increase efficiency, accountability and transparency, the COM:</a:t>
            </a:r>
          </a:p>
          <a:p>
            <a:pPr lvl="1"/>
            <a:r>
              <a:rPr lang="en-GB" sz="1600" dirty="0" smtClean="0"/>
              <a:t>Improves its document management,</a:t>
            </a:r>
          </a:p>
          <a:p>
            <a:pPr lvl="1"/>
            <a:r>
              <a:rPr lang="en-GB" sz="1600" dirty="0" smtClean="0"/>
              <a:t>Encourages MSs to base pre-notification contacts on written draft notifications and not exceed 6 month limit for those</a:t>
            </a:r>
          </a:p>
          <a:p>
            <a:pPr lvl="1"/>
            <a:r>
              <a:rPr lang="en-GB" sz="1600" dirty="0" smtClean="0"/>
              <a:t>Improve the process for publication and disclosure of information</a:t>
            </a:r>
          </a:p>
          <a:p>
            <a:pPr marL="184150" lvl="1" indent="0">
              <a:buNone/>
            </a:pPr>
            <a:endParaRPr lang="en-GB" sz="1600" dirty="0" smtClean="0"/>
          </a:p>
          <a:p>
            <a:endParaRPr lang="en-GB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C26A69B5-200B-4E8E-9012-4EBB91306B1A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1259632" y="404664"/>
            <a:ext cx="763284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sz="2800" dirty="0">
                <a:solidFill>
                  <a:schemeClr val="bg1"/>
                </a:solidFill>
              </a:rPr>
              <a:t>What did we </a:t>
            </a:r>
            <a:r>
              <a:rPr lang="en-GB" sz="2800" dirty="0" smtClean="0">
                <a:solidFill>
                  <a:schemeClr val="bg1"/>
                </a:solidFill>
              </a:rPr>
              <a:t>find and recommend (2)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90" y="224644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13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Content Placeholder 28"/>
          <p:cNvSpPr>
            <a:spLocks noGrp="1"/>
          </p:cNvSpPr>
          <p:nvPr>
            <p:ph sz="half" idx="1"/>
          </p:nvPr>
        </p:nvSpPr>
        <p:spPr>
          <a:xfrm>
            <a:off x="267090" y="1341312"/>
            <a:ext cx="1928646" cy="48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found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sz="1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recommend</a:t>
            </a:r>
            <a:endParaRPr lang="en-GB" sz="1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Content Placeholder 29"/>
          <p:cNvSpPr>
            <a:spLocks noGrp="1"/>
          </p:cNvSpPr>
          <p:nvPr>
            <p:ph sz="half" idx="2"/>
          </p:nvPr>
        </p:nvSpPr>
        <p:spPr>
          <a:xfrm>
            <a:off x="1475656" y="1700808"/>
            <a:ext cx="6624736" cy="4563192"/>
          </a:xfrm>
        </p:spPr>
        <p:txBody>
          <a:bodyPr>
            <a:normAutofit/>
          </a:bodyPr>
          <a:lstStyle/>
          <a:p>
            <a:r>
              <a:rPr lang="en-GB" sz="1800" dirty="0" smtClean="0"/>
              <a:t>COM imposed measures intended to limit distortions of competition, but did not analyse impacts of each measure on competition</a:t>
            </a:r>
          </a:p>
          <a:p>
            <a:r>
              <a:rPr lang="en-GB" sz="1800" dirty="0" smtClean="0"/>
              <a:t>Performance </a:t>
            </a:r>
            <a:r>
              <a:rPr lang="en-GB" sz="1800" dirty="0"/>
              <a:t>indicators were not entirely fit for purpose as they reflected external factors beyond the control of the </a:t>
            </a:r>
            <a:r>
              <a:rPr lang="en-GB" sz="1800" dirty="0" smtClean="0"/>
              <a:t>COM </a:t>
            </a:r>
            <a:r>
              <a:rPr lang="en-GB" sz="1800" dirty="0"/>
              <a:t>and did not always reflect the </a:t>
            </a:r>
            <a:r>
              <a:rPr lang="en-GB" sz="1800" dirty="0" smtClean="0"/>
              <a:t>COM’s </a:t>
            </a:r>
            <a:r>
              <a:rPr lang="en-GB" sz="1800" dirty="0"/>
              <a:t>activities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endParaRPr lang="en-GB" sz="1800" dirty="0" smtClean="0"/>
          </a:p>
          <a:p>
            <a:r>
              <a:rPr lang="en-GB" sz="1800" dirty="0" smtClean="0"/>
              <a:t>In order to demonstrate the effect of the SA control and to enhance transparency and accountability, the COM should</a:t>
            </a:r>
            <a:r>
              <a:rPr lang="en-GB" sz="1800" dirty="0"/>
              <a:t> </a:t>
            </a:r>
            <a:r>
              <a:rPr lang="en-GB" sz="1800" dirty="0" smtClean="0"/>
              <a:t>define suitable and relevant indicators for effective performance measurement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C26A69B5-200B-4E8E-9012-4EBB91306B1A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1259632" y="404664"/>
            <a:ext cx="763284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accent1"/>
                </a:solidFill>
                <a:latin typeface="Myriad Pro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sz="2800" dirty="0">
                <a:solidFill>
                  <a:schemeClr val="bg1"/>
                </a:solidFill>
              </a:rPr>
              <a:t>What did we </a:t>
            </a:r>
            <a:r>
              <a:rPr lang="en-GB" sz="2800" dirty="0" smtClean="0">
                <a:solidFill>
                  <a:schemeClr val="bg1"/>
                </a:solidFill>
              </a:rPr>
              <a:t>find and recommend (3)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90" y="224644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17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74624f11eefedd6cc846ddded61b0157faf"/>
  <p:tag name="ARS_PPT_DBNAME" val="Presentation _Bruegel_8_10_2020[20201008100718849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Office Theme">
  <a:themeElements>
    <a:clrScheme name="ECA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026938"/>
      </a:accent1>
      <a:accent2>
        <a:srgbClr val="CDDC29"/>
      </a:accent2>
      <a:accent3>
        <a:srgbClr val="C2C3C6"/>
      </a:accent3>
      <a:accent4>
        <a:srgbClr val="58595B"/>
      </a:accent4>
      <a:accent5>
        <a:srgbClr val="20409A"/>
      </a:accent5>
      <a:accent6>
        <a:srgbClr val="7D9DD2"/>
      </a:accent6>
      <a:hlink>
        <a:srgbClr val="9454C3"/>
      </a:hlink>
      <a:folHlink>
        <a:srgbClr val="3EBBF0"/>
      </a:folHlink>
    </a:clrScheme>
    <a:fontScheme name="Myrai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ffa626bc-382c-43ed-a255-dc332f30d049" ContentTypeId="0x010100BD30D7845288499E9FA3CCCB05C1F3240070B27737AE5A42DA8405B0025FE6403D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ca Document Simple" ma:contentTypeID="0x010100BD30D7845288499E9FA3CCCB05C1F3240070B27737AE5A42DA8405B0025FE6403D009294CB8C6115074BA38DC1B67F0C5463" ma:contentTypeVersion="69" ma:contentTypeDescription="Eca Content Type Simple Document" ma:contentTypeScope="" ma:versionID="487254c255d1a11002f69aef3453baa5">
  <xsd:schema xmlns:xsd="http://www.w3.org/2001/XMLSchema" xmlns:xs="http://www.w3.org/2001/XMLSchema" xmlns:p="http://schemas.microsoft.com/office/2006/metadata/properties" xmlns:ns2="22403b31-f58f-496c-bd95-801ce460f4bb" xmlns:ns3="188ae203-ec8e-48a0-9d3e-df7e0829e95e" xmlns:ns4="57679b4f-dad0-4aa7-8af3-1212e9990382" xmlns:ns5="99e4c888-4bdd-4430-8258-fb32e86dade2" xmlns:ns6="e311236c-cb3d-420c-8310-92411d8c11ee" xmlns:ns7="1ABBA2F4-1B80-466C-A7D0-C44B5B2EB357" targetNamespace="http://schemas.microsoft.com/office/2006/metadata/properties" ma:root="true" ma:fieldsID="66b322ae9a5c92b07f0f832b5816ac98" ns2:_="" ns3:_="" ns4:_="" ns5:_="" ns6:_="" ns7:_="">
    <xsd:import namespace="22403b31-f58f-496c-bd95-801ce460f4bb"/>
    <xsd:import namespace="188ae203-ec8e-48a0-9d3e-df7e0829e95e"/>
    <xsd:import namespace="57679b4f-dad0-4aa7-8af3-1212e9990382"/>
    <xsd:import namespace="99e4c888-4bdd-4430-8258-fb32e86dade2"/>
    <xsd:import namespace="e311236c-cb3d-420c-8310-92411d8c11ee"/>
    <xsd:import namespace="1ABBA2F4-1B80-466C-A7D0-C44B5B2EB357"/>
    <xsd:element name="properties">
      <xsd:complexType>
        <xsd:sequence>
          <xsd:element name="documentManagement">
            <xsd:complexType>
              <xsd:all>
                <xsd:element ref="ns2:Eca_Long_Description" minOccurs="0"/>
                <xsd:element ref="ns2:Eca_ComponentIdentifier" minOccurs="0"/>
                <xsd:element ref="ns2:sfCategoryTaxHTField0" minOccurs="0"/>
                <xsd:element ref="ns2:sfCategory" minOccurs="0"/>
                <xsd:element ref="ns2:termstore_sfDivTaxHTField0" minOccurs="0"/>
                <xsd:element ref="ns2:sfDiv" minOccurs="0"/>
                <xsd:element ref="ns2:sfChrono" minOccurs="0"/>
                <xsd:element ref="ns2:sfLangTaxHTField0" minOccurs="0"/>
                <xsd:element ref="ns2:sfLang" minOccurs="0"/>
                <xsd:element ref="ns2:Eca_Doc_Url" minOccurs="0"/>
                <xsd:element ref="ns3:Eca_Doc_Confidentiality_LevelsTaxHTField0" minOccurs="0"/>
                <xsd:element ref="ns4:Eca_Doc_OrganisationTaxHTField0" minOccurs="0"/>
                <xsd:element ref="ns2:Eca_Doc_Author" minOccurs="0"/>
                <xsd:element ref="ns5:Eca_CoreKeywordsDocTaxHTField0" minOccurs="0"/>
                <xsd:element ref="ns2:Eca_Doc_TopicsTaxHTField0" minOccurs="0"/>
                <xsd:element ref="ns2:Eca_DocumentDate" minOccurs="0"/>
                <xsd:element ref="ns6:TaxCatchAll" minOccurs="0"/>
                <xsd:element ref="ns5:TaxCatchAllLabel" minOccurs="0"/>
                <xsd:element ref="ns7:Eca_Doc_Ext_Ref" minOccurs="0"/>
                <xsd:element ref="ns7:Eca_Doc_ReferenceNumber" minOccurs="0"/>
                <xsd:element ref="ns7:Eca_Doc_Name" minOccurs="0"/>
                <xsd:element ref="ns2:Eca_Doc_RoleAuthor" minOccurs="0"/>
                <xsd:element ref="ns2:Eca_Doc_ClassificationCode" minOccurs="0"/>
                <xsd:element ref="ns2:Eca_Doc_BusinessGroupingTaxHTField0" minOccurs="0"/>
                <xsd:element ref="ns2:Eca_Doc_DateVerified" minOccurs="0"/>
                <xsd:element ref="ns2:Eca_Doc_FileFormatTaxHTField0" minOccurs="0"/>
                <xsd:element ref="ns2:Eca_Doc_ProcedureIdentifier" minOccurs="0"/>
                <xsd:element ref="ns2:Eca_Doc_RetentionCode" minOccurs="0"/>
                <xsd:element ref="ns2:Eca_Doc_ProcedureYear" minOccurs="0"/>
                <xsd:element ref="ns2:Eca_Doc_ProcedureNumber" minOccurs="0"/>
                <xsd:element ref="ns2:Eca_Doc_VerifiedBy" minOccurs="0"/>
                <xsd:element ref="ns2:Eca_Doc_Authors" minOccurs="0"/>
                <xsd:element ref="ns2:Eca_DatePublished" minOccurs="0"/>
                <xsd:element ref="ns2:Eca_Event" minOccurs="0"/>
                <xsd:element ref="ns2:Eca_Procedure" minOccurs="0"/>
                <xsd:element ref="ns2:Eca_LegalBasis" minOccurs="0"/>
                <xsd:element ref="ns2:Eca_Doc_PDF_verification" minOccurs="0"/>
                <xsd:element ref="ns2:Eca_Doc_OCR_verification" minOccurs="0"/>
                <xsd:element ref="ns2:Eca_Doc_Digital_sign_verification" minOccurs="0"/>
                <xsd:element ref="ns2:Eca_History" minOccurs="0"/>
                <xsd:element ref="ns2:Eca_Doc_ProcedureStepTaxHTField0" minOccurs="0"/>
                <xsd:element ref="ns2:Eca_Doc_TaskNumber" minOccurs="0"/>
                <xsd:element ref="ns2:Eca_Doc_ProcedureStageTaxHTField0" minOccurs="0"/>
                <xsd:element ref="ns2:Eca_Doc_Procedure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403b31-f58f-496c-bd95-801ce460f4bb" elementFormDefault="qualified">
    <xsd:import namespace="http://schemas.microsoft.com/office/2006/documentManagement/types"/>
    <xsd:import namespace="http://schemas.microsoft.com/office/infopath/2007/PartnerControls"/>
    <xsd:element name="Eca_Long_Description" ma:index="9" nillable="true" ma:displayName="Long Description" ma:internalName="Eca_Long_Description">
      <xsd:simpleType>
        <xsd:restriction base="dms:Unknown"/>
      </xsd:simpleType>
    </xsd:element>
    <xsd:element name="Eca_ComponentIdentifier" ma:index="10" nillable="true" ma:displayName="Document - Identifier" ma:internalName="Eca_ComponentIdentifier">
      <xsd:simpleType>
        <xsd:restriction base="dms:Text">
          <xsd:maxLength value="255"/>
        </xsd:restriction>
      </xsd:simpleType>
    </xsd:element>
    <xsd:element name="sfCategoryTaxHTField0" ma:index="11" nillable="true" ma:taxonomy="true" ma:internalName="sfCategoryTaxHTField0" ma:taxonomyFieldName="termstore_sfCategory" ma:displayName="Document - Document Type" ma:fieldId="{69eb2403-51d9-40e0-82c7-43495d691d40}" ma:taxonomyMulti="true" ma:sspId="ffa626bc-382c-43ed-a255-dc332f30d049" ma:termSetId="6e65368f-b710-4458-a5f3-10bb0edc092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fCategory" ma:index="13" nillable="true" ma:displayName="Document - Document Type" ma:hidden="true" ma:internalName="sfCategory">
      <xsd:simpleType>
        <xsd:restriction base="dms:Text"/>
      </xsd:simpleType>
    </xsd:element>
    <xsd:element name="termstore_sfDivTaxHTField0" ma:index="14" nillable="true" ma:taxonomy="true" ma:internalName="termstore_sfDivTaxHTField0" ma:taxonomyFieldName="termstore_sfDiv" ma:displayName="Document - Originating department" ma:fieldId="{622c930b-2338-4215-8ce6-2401d9d232e8}" ma:sspId="ffa626bc-382c-43ed-a255-dc332f30d049" ma:termSetId="2ac97ed3-5049-47c4-88f7-2e4314ac20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fDiv" ma:index="16" nillable="true" ma:displayName="Document - Originating department" ma:hidden="true" ma:internalName="sfDiv">
      <xsd:simpleType>
        <xsd:restriction base="dms:Text"/>
      </xsd:simpleType>
    </xsd:element>
    <xsd:element name="sfChrono" ma:index="17" nillable="true" ma:displayName="Document - Chrono Number" ma:internalName="sfChrono">
      <xsd:simpleType>
        <xsd:restriction base="dms:Text">
          <xsd:maxLength value="6"/>
        </xsd:restriction>
      </xsd:simpleType>
    </xsd:element>
    <xsd:element name="sfLangTaxHTField0" ma:index="18" nillable="true" ma:taxonomy="true" ma:internalName="sfLangTaxHTField0" ma:taxonomyFieldName="termstore_sfLang" ma:displayName="Document - Language" ma:fieldId="{490a4180-7909-4eac-a40d-593aa46158e2}" ma:sspId="ffa626bc-382c-43ed-a255-dc332f30d049" ma:termSetId="69f4ebea-3273-4535-ac00-b9e75797cd6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fLang" ma:index="20" nillable="true" ma:displayName="Document - Language" ma:hidden="true" ma:internalName="sfLang">
      <xsd:simpleType>
        <xsd:restriction base="dms:Text"/>
      </xsd:simpleType>
    </xsd:element>
    <xsd:element name="Eca_Doc_Url" ma:index="21" nillable="true" ma:displayName="Document - Url" ma:internalName="Eca_Doc_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Eca_Doc_Author" ma:index="26" nillable="true" ma:displayName="Document - Author" ma:internalName="Eca_Doc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ca_Doc_TopicsTaxHTField0" ma:index="29" nillable="true" ma:taxonomy="true" ma:internalName="Eca_Doc_TopicsTaxHTField0" ma:taxonomyFieldName="Eca_Doc_Topics" ma:displayName="Document - Topics" ma:fieldId="{eb929e67-af78-47ab-b858-3ba8686b4e11}" ma:taxonomyMulti="true" ma:sspId="ffa626bc-382c-43ed-a255-dc332f30d049" ma:termSetId="77d4c2c8-7cfb-4ae6-ba15-43c1b849372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a_DocumentDate" ma:index="31" nillable="true" ma:displayName="Document - Date" ma:default="[today]" ma:format="DateOnly" ma:internalName="Eca_DocumentDate">
      <xsd:simpleType>
        <xsd:restriction base="dms:DateTime"/>
      </xsd:simpleType>
    </xsd:element>
    <xsd:element name="Eca_Doc_RoleAuthor" ma:index="37" nillable="true" ma:displayName="Document - Role Author" ma:internalName="Eca_Doc_RoleAuthor">
      <xsd:simpleType>
        <xsd:restriction base="dms:Text"/>
      </xsd:simpleType>
    </xsd:element>
    <xsd:element name="Eca_Doc_ClassificationCode" ma:index="38" nillable="true" ma:displayName="Document - Classification code" ma:internalName="Eca_Doc_ClassificationCode">
      <xsd:simpleType>
        <xsd:restriction base="dms:Text"/>
      </xsd:simpleType>
    </xsd:element>
    <xsd:element name="Eca_Doc_BusinessGroupingTaxHTField0" ma:index="39" nillable="true" ma:taxonomy="true" ma:internalName="Eca_Doc_BusinessGroupingTaxHTField0" ma:taxonomyFieldName="Eca_Doc_BusinessGrouping" ma:displayName="Document - Business Grouping" ma:fieldId="{406aef37-c93e-41a7-9133-0ef94515ebe2}" ma:taxonomyMulti="true" ma:sspId="ffa626bc-382c-43ed-a255-dc332f30d049" ma:termSetId="7afae267-e3b4-4f78-b4be-eaa7f0b5b02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a_Doc_DateVerified" ma:index="41" nillable="true" ma:displayName="Document - Date Verified" ma:format="DateOnly" ma:internalName="Eca_Doc_DateVerified">
      <xsd:simpleType>
        <xsd:restriction base="dms:DateTime"/>
      </xsd:simpleType>
    </xsd:element>
    <xsd:element name="Eca_Doc_FileFormatTaxHTField0" ma:index="42" nillable="true" ma:taxonomy="true" ma:internalName="Eca_Doc_FileFormatTaxHTField0" ma:taxonomyFieldName="Eca_Doc_FileFormat" ma:displayName="Document - File format" ma:fieldId="{c48f718e-9ff2-4aa2-8679-e429a5705d07}" ma:taxonomyMulti="true" ma:sspId="ffa626bc-382c-43ed-a255-dc332f30d049" ma:termSetId="b411117c-b572-43f9-abbf-6ce34e9357d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a_Doc_ProcedureIdentifier" ma:index="44" nillable="true" ma:displayName="Document - Procedure identifier" ma:internalName="Eca_Doc_ProcedureIdentifier">
      <xsd:simpleType>
        <xsd:restriction base="dms:Text"/>
      </xsd:simpleType>
    </xsd:element>
    <xsd:element name="Eca_Doc_RetentionCode" ma:index="45" nillable="true" ma:displayName="Document - Retention authority code" ma:internalName="Eca_Doc_RetentionCode">
      <xsd:simpleType>
        <xsd:restriction base="dms:Text"/>
      </xsd:simpleType>
    </xsd:element>
    <xsd:element name="Eca_Doc_ProcedureYear" ma:index="46" nillable="true" ma:displayName="Document - Procedure Year" ma:internalName="Eca_Doc_ProcedureYear">
      <xsd:simpleType>
        <xsd:restriction base="dms:Text"/>
      </xsd:simpleType>
    </xsd:element>
    <xsd:element name="Eca_Doc_ProcedureNumber" ma:index="47" nillable="true" ma:displayName="Document - Procedure number" ma:internalName="Eca_Doc_ProcedureNumber">
      <xsd:simpleType>
        <xsd:restriction base="dms:Text"/>
      </xsd:simpleType>
    </xsd:element>
    <xsd:element name="Eca_Doc_VerifiedBy" ma:index="48" nillable="true" ma:displayName="Document - Verified By" ma:internalName="Eca_Doc_VerifiedBy">
      <xsd:simpleType>
        <xsd:restriction base="dms:Text"/>
      </xsd:simpleType>
    </xsd:element>
    <xsd:element name="Eca_Doc_Authors" ma:index="49" nillable="true" ma:displayName="Document - Authors" ma:internalName="Eca_Doc_Authors">
      <xsd:simpleType>
        <xsd:restriction base="dms:Text"/>
      </xsd:simpleType>
    </xsd:element>
    <xsd:element name="Eca_DatePublished" ma:index="50" nillable="true" ma:displayName="Document - Date Published" ma:default="[today]" ma:format="DateOnly" ma:internalName="Eca_DatePublished">
      <xsd:simpleType>
        <xsd:restriction base="dms:DateTime"/>
      </xsd:simpleType>
    </xsd:element>
    <xsd:element name="Eca_Event" ma:index="51" nillable="true" ma:displayName="Document Set - Event" ma:internalName="Eca_Event">
      <xsd:simpleType>
        <xsd:restriction base="dms:Text"/>
      </xsd:simpleType>
    </xsd:element>
    <xsd:element name="Eca_Procedure" ma:index="52" nillable="true" ma:displayName="Document Set - Procedure" ma:internalName="Eca_Procedure">
      <xsd:simpleType>
        <xsd:restriction base="dms:Text">
          <xsd:maxLength value="255"/>
        </xsd:restriction>
      </xsd:simpleType>
    </xsd:element>
    <xsd:element name="Eca_LegalBasis" ma:index="53" nillable="true" ma:displayName="Document Set - Legal Basis" ma:internalName="Eca_LegalBasis">
      <xsd:simpleType>
        <xsd:restriction base="dms:Text">
          <xsd:maxLength value="255"/>
        </xsd:restriction>
      </xsd:simpleType>
    </xsd:element>
    <xsd:element name="Eca_Doc_PDF_verification" ma:index="54" nillable="true" ma:displayName="PDF/A Verification" ma:default="Not verified" ma:format="RadioButtons" ma:internalName="Eca_Doc_PDF_verification">
      <xsd:simpleType>
        <xsd:restriction base="dms:Choice">
          <xsd:enumeration value="Valid"/>
          <xsd:enumeration value="Invalid"/>
          <xsd:enumeration value="Unknown"/>
          <xsd:enumeration value="Not verified"/>
        </xsd:restriction>
      </xsd:simpleType>
    </xsd:element>
    <xsd:element name="Eca_Doc_OCR_verification" ma:index="55" nillable="true" ma:displayName="OCR Verification" ma:default="Not verified" ma:format="RadioButtons" ma:internalName="Eca_Doc_OCR_verification">
      <xsd:simpleType>
        <xsd:restriction base="dms:Choice">
          <xsd:enumeration value="Valid"/>
          <xsd:enumeration value="Invalid"/>
          <xsd:enumeration value="Unknown"/>
          <xsd:enumeration value="Not verified"/>
        </xsd:restriction>
      </xsd:simpleType>
    </xsd:element>
    <xsd:element name="Eca_Doc_Digital_sign_verification" ma:index="56" nillable="true" ma:displayName="Digital signature verification" ma:default="Not verified" ma:format="RadioButtons" ma:internalName="Eca_Doc_Digital_sign_verification">
      <xsd:simpleType>
        <xsd:restriction base="dms:Choice">
          <xsd:enumeration value="Valid"/>
          <xsd:enumeration value="Invalid"/>
          <xsd:enumeration value="Unknown"/>
          <xsd:enumeration value="Not verified"/>
        </xsd:restriction>
      </xsd:simpleType>
    </xsd:element>
    <xsd:element name="Eca_History" ma:index="57" nillable="true" ma:displayName="History" ma:internalName="Eca_History">
      <xsd:simpleType>
        <xsd:restriction base="dms:Note">
          <xsd:maxLength value="255"/>
        </xsd:restriction>
      </xsd:simpleType>
    </xsd:element>
    <xsd:element name="Eca_Doc_ProcedureStepTaxHTField0" ma:index="58" nillable="true" ma:taxonomy="true" ma:internalName="Eca_Doc_ProcedureStepTaxHTField0" ma:taxonomyFieldName="Eca_Doc_ProcedureStep" ma:displayName="Document - Procedure step" ma:fieldId="{de8084ce-47ea-46a6-8095-219da7847175}" ma:taxonomyMulti="true" ma:sspId="ffa626bc-382c-43ed-a255-dc332f30d049" ma:termSetId="4fb21e35-1597-4af7-9123-0cd5a73f2ea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a_Doc_TaskNumber" ma:index="60" nillable="true" ma:displayName="Document - Task Number" ma:internalName="Eca_Doc_TaskNumber">
      <xsd:simpleType>
        <xsd:restriction base="dms:Text"/>
      </xsd:simpleType>
    </xsd:element>
    <xsd:element name="Eca_Doc_ProcedureStageTaxHTField0" ma:index="61" nillable="true" ma:taxonomy="true" ma:internalName="Eca_Doc_ProcedureStageTaxHTField0" ma:taxonomyFieldName="Eca_Doc_ProcedureStage" ma:displayName="Document - Procedure Stage" ma:fieldId="{8715d9f3-0836-4099-8c02-f290a3a1ce15}" ma:taxonomyMulti="true" ma:sspId="ffa626bc-382c-43ed-a255-dc332f30d049" ma:termSetId="4f77d8ec-9fe6-45df-9ace-2380bf7f76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a_Doc_ProcedureTaxHTField0" ma:index="63" nillable="true" ma:taxonomy="true" ma:internalName="Eca_Doc_ProcedureTaxHTField0" ma:taxonomyFieldName="Eca_Doc_Procedure" ma:displayName="Document - Procedure" ma:fieldId="{e476c803-6c06-4a31-84ac-6996eb1ed3a7}" ma:taxonomyMulti="true" ma:sspId="ffa626bc-382c-43ed-a255-dc332f30d049" ma:termSetId="d0a34540-3f41-4837-ac18-7ec82cf15cf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ae203-ec8e-48a0-9d3e-df7e0829e95e" elementFormDefault="qualified">
    <xsd:import namespace="http://schemas.microsoft.com/office/2006/documentManagement/types"/>
    <xsd:import namespace="http://schemas.microsoft.com/office/infopath/2007/PartnerControls"/>
    <xsd:element name="Eca_Doc_Confidentiality_LevelsTaxHTField0" ma:index="22" nillable="true" ma:taxonomy="true" ma:internalName="Eca_Doc_Confidentiality_LevelsTaxHTField0" ma:taxonomyFieldName="Eca_Doc_Confidentiality_Levels" ma:displayName="Document - Confidentiality Level" ma:default="1;#Internal|7394ceda-a5ec-41d6-a3a2-3d61019f25a3" ma:fieldId="{eecfe041-30d8-4579-a80d-99e524c70b7a}" ma:sspId="ffa626bc-382c-43ed-a255-dc332f30d049" ma:termSetId="b73df152-b3fa-4741-8e38-8b83e53eb3b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679b4f-dad0-4aa7-8af3-1212e9990382" elementFormDefault="qualified">
    <xsd:import namespace="http://schemas.microsoft.com/office/2006/documentManagement/types"/>
    <xsd:import namespace="http://schemas.microsoft.com/office/infopath/2007/PartnerControls"/>
    <xsd:element name="Eca_Doc_OrganisationTaxHTField0" ma:index="24" nillable="true" ma:taxonomy="true" ma:internalName="Eca_Doc_OrganisationTaxHTField0" ma:taxonomyFieldName="Eca_Doc_Organisation" ma:displayName="Document - Organisation" ma:default="2;#European Court of Auditors|723c3162-adba-4aed-b99f-6e3e3f369d74" ma:fieldId="{23044d9e-57af-43f6-ba36-c98ae909e4a3}" ma:sspId="ffa626bc-382c-43ed-a255-dc332f30d049" ma:termSetId="fd21bd04-4b82-4b30-ab71-267b0f69bf2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e4c888-4bdd-4430-8258-fb32e86dade2" elementFormDefault="qualified">
    <xsd:import namespace="http://schemas.microsoft.com/office/2006/documentManagement/types"/>
    <xsd:import namespace="http://schemas.microsoft.com/office/infopath/2007/PartnerControls"/>
    <xsd:element name="Eca_CoreKeywordsDocTaxHTField0" ma:index="27" nillable="true" ma:taxonomy="true" ma:internalName="Eca_CoreKeywordsDocTaxHTField0" ma:taxonomyFieldName="Eca_CoreKeywordsDoc" ma:displayName="Document - Core Business Keywords" ma:fieldId="{2c4955b7-0208-45e3-988d-08ba3e782e72}" ma:taxonomyMulti="true" ma:sspId="ffa626bc-382c-43ed-a255-dc332f30d049" ma:termSetId="fcf8811f-6b82-47aa-9602-64d55252680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33" nillable="true" ma:displayName="Taxonomy Catch All Column1" ma:description="" ma:hidden="true" ma:list="{1C2BE5F2-88D9-4918-B4F8-95CB432708DB}" ma:internalName="TaxCatchAllLabel" ma:readOnly="true" ma:showField="CatchAllDataLabel" ma:web="~sitecollection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11236c-cb3d-420c-8310-92411d8c11ee" elementFormDefault="qualified">
    <xsd:import namespace="http://schemas.microsoft.com/office/2006/documentManagement/types"/>
    <xsd:import namespace="http://schemas.microsoft.com/office/infopath/2007/PartnerControls"/>
    <xsd:element name="TaxCatchAll" ma:index="32" nillable="true" ma:displayName="Taxonomy Catch All Column" ma:hidden="true" ma:list="{8de864a9-07ca-456a-8e15-477d9221cd76}" ma:internalName="TaxCatchAll" ma:showField="CatchAllData" ma:web="22403b31-f58f-496c-bd95-801ce460f4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BBA2F4-1B80-466C-A7D0-C44B5B2EB357" elementFormDefault="qualified">
    <xsd:import namespace="http://schemas.microsoft.com/office/2006/documentManagement/types"/>
    <xsd:import namespace="http://schemas.microsoft.com/office/infopath/2007/PartnerControls"/>
    <xsd:element name="Eca_Doc_Ext_Ref" ma:index="34" nillable="true" ma:displayName="Document - External Reference" ma:internalName="Eca_Doc_Ext_Ref">
      <xsd:simpleType>
        <xsd:restriction base="dms:Text"/>
      </xsd:simpleType>
    </xsd:element>
    <xsd:element name="Eca_Doc_ReferenceNumber" ma:index="35" nillable="true" ma:displayName="Document - Reference Number" ma:internalName="Eca_Doc_ReferenceNumber">
      <xsd:simpleType>
        <xsd:restriction base="dms:Text"/>
      </xsd:simpleType>
    </xsd:element>
    <xsd:element name="Eca_Doc_Name" ma:index="36" nillable="true" ma:displayName="Document - Name" ma:internalName="Eca_Doc_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Description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ca_Doc_OrganisationTaxHTField0 xmlns="57679b4f-dad0-4aa7-8af3-1212e9990382">
      <Terms xmlns="http://schemas.microsoft.com/office/infopath/2007/PartnerControls">
        <TermInfo xmlns="http://schemas.microsoft.com/office/infopath/2007/PartnerControls">
          <TermName xmlns="http://schemas.microsoft.com/office/infopath/2007/PartnerControls">European Court of Auditors</TermName>
          <TermId xmlns="http://schemas.microsoft.com/office/infopath/2007/PartnerControls">723c3162-adba-4aed-b99f-6e3e3f369d74</TermId>
        </TermInfo>
      </Terms>
    </Eca_Doc_OrganisationTaxHTField0>
    <Eca_CoreKeywordsDocTaxHTField0 xmlns="99e4c888-4bdd-4430-8258-fb32e86dade2">
      <Terms xmlns="http://schemas.microsoft.com/office/infopath/2007/PartnerControls"/>
    </Eca_CoreKeywordsDocTaxHTField0>
    <Eca_Doc_Confidentiality_LevelsTaxHTField0 xmlns="188ae203-ec8e-48a0-9d3e-df7e0829e95e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7394ceda-a5ec-41d6-a3a2-3d61019f25a3</TermId>
        </TermInfo>
      </Terms>
    </Eca_Doc_Confidentiality_LevelsTaxHTField0>
    <TaxCatchAll xmlns="e311236c-cb3d-420c-8310-92411d8c11ee">
      <Value>66</Value>
      <Value>65</Value>
      <Value>64</Value>
      <Value>4</Value>
      <Value>2</Value>
      <Value>1</Value>
    </TaxCatchAll>
    <Eca_ComponentIdentifier xmlns="22403b31-f58f-496c-bd95-801ce460f4bb" xsi:nil="true"/>
    <Eca_Doc_Url xmlns="22403b31-f58f-496c-bd95-801ce460f4bb">
      <Url xsi:nil="true"/>
      <Description xsi:nil="true"/>
    </Eca_Doc_Url>
    <Eca_Doc_ReferenceNumber xmlns="1ABBA2F4-1B80-466C-A7D0-C44B5B2EB357" xsi:nil="true"/>
    <sfChrono xmlns="22403b31-f58f-496c-bd95-801ce460f4bb" xsi:nil="true"/>
    <sfCategory xmlns="22403b31-f58f-496c-bd95-801ce460f4bb" xsi:nil="true"/>
    <sfLang xmlns="22403b31-f58f-496c-bd95-801ce460f4bb" xsi:nil="true"/>
    <sfLangTaxHTField0 xmlns="22403b31-f58f-496c-bd95-801ce460f4bb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5c1bbf89-8134-4933-a804-d40db1ccb64c</TermId>
        </TermInfo>
      </Terms>
    </sfLangTaxHTField0>
    <Eca_DocumentDate xmlns="22403b31-f58f-496c-bd95-801ce460f4bb">2015-05-17T22:00:00+00:00</Eca_DocumentDate>
    <Eca_Doc_Author xmlns="22403b31-f58f-496c-bd95-801ce460f4bb">
      <UserInfo>
        <DisplayName/>
        <AccountId xsi:nil="true"/>
        <AccountType/>
      </UserInfo>
    </Eca_Doc_Author>
    <Eca_Doc_Ext_Ref xmlns="1ABBA2F4-1B80-466C-A7D0-C44B5B2EB357" xsi:nil="true"/>
    <termstore_sfDivTaxHTField0 xmlns="22403b31-f58f-496c-bd95-801ce460f4bb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Directorate of the Presidency</TermName>
          <TermId xmlns="http://schemas.microsoft.com/office/infopath/2007/PartnerControls">a3f77e99-9212-46ff-8cee-52670a2f0846</TermId>
        </TermInfo>
      </Terms>
    </termstore_sfDivTaxHTField0>
    <sfCategoryTaxHTField0 xmlns="22403b31-f58f-496c-bd95-801ce460f4bb">
      <Terms xmlns="http://schemas.microsoft.com/office/infopath/2007/PartnerControls">
        <TermInfo xmlns="http://schemas.microsoft.com/office/infopath/2007/PartnerControls">
          <TermName xmlns="http://schemas.microsoft.com/office/infopath/2007/PartnerControls">Guides and Manuals</TermName>
          <TermId xmlns="http://schemas.microsoft.com/office/infopath/2007/PartnerControls">8d3c6dd8-a106-41ad-a8e2-b01836c84692</TermId>
        </TermInfo>
      </Terms>
    </sfCategoryTaxHTField0>
    <Eca_Long_Description xmlns="22403b31-f58f-496c-bd95-801ce460f4bb" xsi:nil="true"/>
    <sfDiv xmlns="22403b31-f58f-496c-bd95-801ce460f4bb" xsi:nil="true"/>
    <Eca_Doc_TopicsTaxHTField0 xmlns="22403b31-f58f-496c-bd95-801ce460f4bb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Interinstitutional relations</TermName>
          <TermId xmlns="http://schemas.microsoft.com/office/infopath/2007/PartnerControls">191ecb1e-b361-49ce-bc30-d2ba7c200843</TermId>
        </TermInfo>
      </Terms>
    </Eca_Doc_TopicsTaxHTField0>
    <Eca_Doc_ProcedureNumber xmlns="22403b31-f58f-496c-bd95-801ce460f4bb" xsi:nil="true"/>
    <Eca_Doc_Authors xmlns="22403b31-f58f-496c-bd95-801ce460f4bb" xsi:nil="true"/>
    <Eca_DatePublished xmlns="22403b31-f58f-496c-bd95-801ce460f4bb">2016-04-26T11:51:06+00:00</Eca_DatePublished>
    <Eca_Doc_ProcedureStepTaxHTField0 xmlns="22403b31-f58f-496c-bd95-801ce460f4bb">
      <Terms xmlns="http://schemas.microsoft.com/office/infopath/2007/PartnerControls"/>
    </Eca_Doc_ProcedureStepTaxHTField0>
    <Eca_Doc_BusinessGroupingTaxHTField0 xmlns="22403b31-f58f-496c-bd95-801ce460f4bb">
      <Terms xmlns="http://schemas.microsoft.com/office/infopath/2007/PartnerControls"/>
    </Eca_Doc_BusinessGroupingTaxHTField0>
    <Eca_History xmlns="22403b31-f58f-496c-bd95-801ce460f4bb" xsi:nil="true"/>
    <Eca_Doc_RetentionCode xmlns="22403b31-f58f-496c-bd95-801ce460f4bb" xsi:nil="true"/>
    <Eca_Doc_ProcedureYear xmlns="22403b31-f58f-496c-bd95-801ce460f4bb" xsi:nil="true"/>
    <Eca_Event xmlns="22403b31-f58f-496c-bd95-801ce460f4bb" xsi:nil="true"/>
    <Eca_Doc_OCR_verification xmlns="22403b31-f58f-496c-bd95-801ce460f4bb">Not verified</Eca_Doc_OCR_verification>
    <Eca_Doc_Name xmlns="1ABBA2F4-1B80-466C-A7D0-C44B5B2EB357" xsi:nil="true"/>
    <Eca_Doc_ProcedureIdentifier xmlns="22403b31-f58f-496c-bd95-801ce460f4bb" xsi:nil="true"/>
    <Eca_Procedure xmlns="22403b31-f58f-496c-bd95-801ce460f4bb" xsi:nil="true"/>
    <Eca_Doc_RoleAuthor xmlns="22403b31-f58f-496c-bd95-801ce460f4bb" xsi:nil="true"/>
    <Eca_Doc_Digital_sign_verification xmlns="22403b31-f58f-496c-bd95-801ce460f4bb">Not verified</Eca_Doc_Digital_sign_verification>
    <Eca_Doc_FileFormatTaxHTField0 xmlns="22403b31-f58f-496c-bd95-801ce460f4bb">
      <Terms xmlns="http://schemas.microsoft.com/office/infopath/2007/PartnerControls"/>
    </Eca_Doc_FileFormatTaxHTField0>
    <Eca_Doc_ClassificationCode xmlns="22403b31-f58f-496c-bd95-801ce460f4bb" xsi:nil="true"/>
    <Eca_LegalBasis xmlns="22403b31-f58f-496c-bd95-801ce460f4bb" xsi:nil="true"/>
    <Eca_Doc_DateVerified xmlns="22403b31-f58f-496c-bd95-801ce460f4bb" xsi:nil="true"/>
    <Eca_Doc_VerifiedBy xmlns="22403b31-f58f-496c-bd95-801ce460f4bb" xsi:nil="true"/>
    <Eca_Doc_PDF_verification xmlns="22403b31-f58f-496c-bd95-801ce460f4bb">Not verified</Eca_Doc_PDF_verification>
    <Eca_Doc_ProcedureStageTaxHTField0 xmlns="22403b31-f58f-496c-bd95-801ce460f4bb">
      <Terms xmlns="http://schemas.microsoft.com/office/infopath/2007/PartnerControls"/>
    </Eca_Doc_ProcedureStageTaxHTField0>
    <Eca_Doc_ProcedureTaxHTField0 xmlns="22403b31-f58f-496c-bd95-801ce460f4bb">
      <Terms xmlns="http://schemas.microsoft.com/office/infopath/2007/PartnerControls"/>
    </Eca_Doc_ProcedureTaxHTField0>
    <Eca_Doc_TaskNumber xmlns="22403b31-f58f-496c-bd95-801ce460f4bb" xsi:nil="true"/>
  </documentManagement>
</p:properties>
</file>

<file path=customXml/itemProps1.xml><?xml version="1.0" encoding="utf-8"?>
<ds:datastoreItem xmlns:ds="http://schemas.openxmlformats.org/officeDocument/2006/customXml" ds:itemID="{9DFD5D5C-46D6-4ABE-9CAF-3E1352440401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5BA5BB3-C251-4712-94D0-CD3225E0C6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6D2C7B-A77B-4F1F-9DE5-07C03FD814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403b31-f58f-496c-bd95-801ce460f4bb"/>
    <ds:schemaRef ds:uri="188ae203-ec8e-48a0-9d3e-df7e0829e95e"/>
    <ds:schemaRef ds:uri="57679b4f-dad0-4aa7-8af3-1212e9990382"/>
    <ds:schemaRef ds:uri="99e4c888-4bdd-4430-8258-fb32e86dade2"/>
    <ds:schemaRef ds:uri="e311236c-cb3d-420c-8310-92411d8c11ee"/>
    <ds:schemaRef ds:uri="1ABBA2F4-1B80-466C-A7D0-C44B5B2EB3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F8E48BD-54BB-4E27-8413-36E3C4CFA77F}">
  <ds:schemaRefs>
    <ds:schemaRef ds:uri="188ae203-ec8e-48a0-9d3e-df7e0829e95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1ABBA2F4-1B80-466C-A7D0-C44B5B2EB357"/>
    <ds:schemaRef ds:uri="e311236c-cb3d-420c-8310-92411d8c11ee"/>
    <ds:schemaRef ds:uri="99e4c888-4bdd-4430-8258-fb32e86dade2"/>
    <ds:schemaRef ds:uri="http://purl.org/dc/elements/1.1/"/>
    <ds:schemaRef ds:uri="http://schemas.microsoft.com/office/2006/metadata/properties"/>
    <ds:schemaRef ds:uri="57679b4f-dad0-4aa7-8af3-1212e9990382"/>
    <ds:schemaRef ds:uri="22403b31-f58f-496c-bd95-801ce460f4b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12112</TotalTime>
  <Words>566</Words>
  <Application>Microsoft Office PowerPoint</Application>
  <PresentationFormat>On-screen Show (4:3)</PresentationFormat>
  <Paragraphs>96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Myriad Pro</vt:lpstr>
      <vt:lpstr>Office Theme</vt:lpstr>
      <vt:lpstr>Why this audit? (1)</vt:lpstr>
      <vt:lpstr>Why this audit? (2)</vt:lpstr>
      <vt:lpstr>PowerPoint Presentation</vt:lpstr>
      <vt:lpstr>S</vt:lpstr>
      <vt:lpstr>PowerPoint Presentation</vt:lpstr>
    </vt:vector>
  </TitlesOfParts>
  <Company>Emperor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for presentation at the Council</dc:title>
  <dc:creator>Marion Colonerus</dc:creator>
  <dc:description>Template for the presentation of the Court’s reports at the Council</dc:description>
  <cp:lastModifiedBy>MATHILDE HEIN</cp:lastModifiedBy>
  <cp:revision>774</cp:revision>
  <cp:lastPrinted>2019-09-11T16:14:28Z</cp:lastPrinted>
  <dcterms:created xsi:type="dcterms:W3CDTF">2013-08-06T13:50:03Z</dcterms:created>
  <dcterms:modified xsi:type="dcterms:W3CDTF">2020-10-08T08:07:19Z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0x010100BD30D7845288499E9FA3CCCB05C1F3240070B27737AE5A42DA8405B0025FE6403D009294CB8C6115074BA38DC1B67F0C5463</vt:lpwstr>
  </property>
  <property fmtid="{D5CDD505-2E9C-101B-9397-08002B2CF9AE}" pid="3" name="Eca_OrganisationTaxHTField0">
    <vt:lpwstr>European Court of Auditors|723c3162-adba-4aed-b99f-6e3e3f369d74</vt:lpwstr>
  </property>
  <property fmtid="{D5CDD505-2E9C-101B-9397-08002B2CF9AE}" pid="4" name="Eca_ConfidentialityLevelTaxHTField0">
    <vt:lpwstr>Internal|7394ceda-a5ec-41d6-a3a2-3d61019f25a3</vt:lpwstr>
  </property>
  <property fmtid="{D5CDD505-2E9C-101B-9397-08002B2CF9AE}" pid="5" name="termstore_sfDiv">
    <vt:lpwstr>64;#Directorate of the Presidency|a3f77e99-9212-46ff-8cee-52670a2f0846</vt:lpwstr>
  </property>
  <property fmtid="{D5CDD505-2E9C-101B-9397-08002B2CF9AE}" pid="6" name="Eca_Doc_Topics">
    <vt:lpwstr>66;#Interinstitutional relations|191ecb1e-b361-49ce-bc30-d2ba7c200843</vt:lpwstr>
  </property>
  <property fmtid="{D5CDD505-2E9C-101B-9397-08002B2CF9AE}" pid="7" name="Eca_CoreKeywordsDoc">
    <vt:lpwstr/>
  </property>
  <property fmtid="{D5CDD505-2E9C-101B-9397-08002B2CF9AE}" pid="8" name="termstore_sfCategory">
    <vt:lpwstr>65;#Guides and Manuals|8d3c6dd8-a106-41ad-a8e2-b01836c84692</vt:lpwstr>
  </property>
  <property fmtid="{D5CDD505-2E9C-101B-9397-08002B2CF9AE}" pid="9" name="Eca_Organisation">
    <vt:lpwstr>2;#European Court of Auditors|723c3162-adba-4aed-b99f-6e3e3f369d74</vt:lpwstr>
  </property>
  <property fmtid="{D5CDD505-2E9C-101B-9397-08002B2CF9AE}" pid="10" name="termstore_sfLang">
    <vt:lpwstr>4;#English|5c1bbf89-8134-4933-a804-d40db1ccb64c</vt:lpwstr>
  </property>
  <property fmtid="{D5CDD505-2E9C-101B-9397-08002B2CF9AE}" pid="11" name="Eca_ConfidentialityLevel">
    <vt:lpwstr>1;#Internal|7394ceda-a5ec-41d6-a3a2-3d61019f25a3</vt:lpwstr>
  </property>
  <property fmtid="{D5CDD505-2E9C-101B-9397-08002B2CF9AE}" pid="12" name="Eca_Doc_Confidentiality_Levels">
    <vt:lpwstr>1;#Internal|7394ceda-a5ec-41d6-a3a2-3d61019f25a3</vt:lpwstr>
  </property>
  <property fmtid="{D5CDD505-2E9C-101B-9397-08002B2CF9AE}" pid="13" name="Eca_Doc_Organisation">
    <vt:lpwstr>2;#European Court of Auditors|723c3162-adba-4aed-b99f-6e3e3f369d74</vt:lpwstr>
  </property>
  <property fmtid="{D5CDD505-2E9C-101B-9397-08002B2CF9AE}" pid="14" name="Eca_Doc_ProcedureStage">
    <vt:lpwstr/>
  </property>
  <property fmtid="{D5CDD505-2E9C-101B-9397-08002B2CF9AE}" pid="15" name="Eca_Doc_Procedure">
    <vt:lpwstr/>
  </property>
  <property fmtid="{D5CDD505-2E9C-101B-9397-08002B2CF9AE}" pid="16" name="Eca_Doc_FileFormat">
    <vt:lpwstr/>
  </property>
  <property fmtid="{D5CDD505-2E9C-101B-9397-08002B2CF9AE}" pid="17" name="Eca_Doc_ProcedureStep">
    <vt:lpwstr/>
  </property>
  <property fmtid="{D5CDD505-2E9C-101B-9397-08002B2CF9AE}" pid="18" name="Eca_Doc_BusinessGrouping">
    <vt:lpwstr/>
  </property>
</Properties>
</file>